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1773" r:id="rId2"/>
    <p:sldId id="1845" r:id="rId3"/>
    <p:sldId id="1835" r:id="rId4"/>
    <p:sldId id="1836" r:id="rId5"/>
    <p:sldId id="1839" r:id="rId6"/>
    <p:sldId id="1840" r:id="rId7"/>
    <p:sldId id="1841" r:id="rId8"/>
    <p:sldId id="1842" r:id="rId9"/>
    <p:sldId id="1843" r:id="rId10"/>
    <p:sldId id="1837" r:id="rId11"/>
    <p:sldId id="1844" r:id="rId12"/>
    <p:sldId id="1795" r:id="rId13"/>
    <p:sldId id="1846" r:id="rId14"/>
    <p:sldId id="1811" r:id="rId15"/>
    <p:sldId id="1824" r:id="rId16"/>
    <p:sldId id="1847" r:id="rId17"/>
    <p:sldId id="1812" r:id="rId18"/>
    <p:sldId id="1813" r:id="rId19"/>
    <p:sldId id="1814" r:id="rId20"/>
    <p:sldId id="1815" r:id="rId21"/>
    <p:sldId id="1816" r:id="rId22"/>
    <p:sldId id="1817" r:id="rId23"/>
    <p:sldId id="1825" r:id="rId24"/>
    <p:sldId id="1818" r:id="rId25"/>
    <p:sldId id="1819" r:id="rId26"/>
    <p:sldId id="1820" r:id="rId27"/>
    <p:sldId id="1848" r:id="rId28"/>
    <p:sldId id="1849" r:id="rId29"/>
    <p:sldId id="1852" r:id="rId30"/>
    <p:sldId id="1851" r:id="rId31"/>
    <p:sldId id="1826" r:id="rId32"/>
    <p:sldId id="1827" r:id="rId33"/>
    <p:sldId id="1828" r:id="rId34"/>
    <p:sldId id="1829" r:id="rId35"/>
    <p:sldId id="1830" r:id="rId36"/>
    <p:sldId id="1831" r:id="rId37"/>
    <p:sldId id="1832" r:id="rId38"/>
    <p:sldId id="1833" r:id="rId39"/>
    <p:sldId id="1834" r:id="rId40"/>
  </p:sldIdLst>
  <p:sldSz cx="9144000" cy="5143500" type="screen16x9"/>
  <p:notesSz cx="6858000" cy="9144000"/>
  <p:embeddedFontLst>
    <p:embeddedFont>
      <p:font typeface="华文楷体" panose="02010600040101010101" pitchFamily="2" charset="-122"/>
      <p:regular r:id="rId42"/>
    </p:embeddedFont>
    <p:embeddedFont>
      <p:font typeface="楷体" panose="02010609060101010101" pitchFamily="49" charset="-122"/>
      <p:regular r:id="rId43"/>
    </p:embeddedFont>
    <p:embeddedFont>
      <p:font typeface="隶书" panose="02010509060101010101" pitchFamily="49" charset="-122"/>
      <p:regular r:id="rId44"/>
    </p:embeddedFont>
    <p:embeddedFont>
      <p:font typeface="微软雅黑" panose="020B0503020204020204" pitchFamily="34" charset="-122"/>
      <p:regular r:id="rId45"/>
      <p:bold r:id="rId46"/>
    </p:embeddedFont>
    <p:embeddedFont>
      <p:font typeface="Calibri" panose="020F0502020204030204" pitchFamily="34" charset="0"/>
      <p:regular r:id="rId47"/>
      <p:bold r:id="rId48"/>
      <p:italic r:id="rId49"/>
      <p:boldItalic r:id="rId50"/>
    </p:embeddedFont>
    <p:embeddedFont>
      <p:font typeface="Candara" panose="020E0502030303020204" pitchFamily="34" charset="0"/>
      <p:regular r:id="rId51"/>
      <p:bold r:id="rId52"/>
      <p:italic r:id="rId53"/>
      <p:boldItalic r:id="rId54"/>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003">
          <p15:clr>
            <a:srgbClr val="A4A3A4"/>
          </p15:clr>
        </p15:guide>
        <p15:guide id="2" orient="horz" pos="56">
          <p15:clr>
            <a:srgbClr val="A4A3A4"/>
          </p15:clr>
        </p15:guide>
        <p15:guide id="3" orient="horz" pos="2543">
          <p15:clr>
            <a:srgbClr val="A4A3A4"/>
          </p15:clr>
        </p15:guide>
        <p15:guide id="4" pos="5111">
          <p15:clr>
            <a:srgbClr val="A4A3A4"/>
          </p15:clr>
        </p15:guide>
        <p15:guide id="5" pos="36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FFFF"/>
    <a:srgbClr val="FFFF00"/>
    <a:srgbClr val="00CC00"/>
    <a:srgbClr val="FF5050"/>
    <a:srgbClr val="CC0000"/>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7500" autoAdjust="0"/>
    <p:restoredTop sz="99298" autoAdjust="0"/>
  </p:normalViewPr>
  <p:slideViewPr>
    <p:cSldViewPr snapToObjects="1">
      <p:cViewPr varScale="1">
        <p:scale>
          <a:sx n="146" d="100"/>
          <a:sy n="146" d="100"/>
        </p:scale>
        <p:origin x="186" y="108"/>
      </p:cViewPr>
      <p:guideLst>
        <p:guide orient="horz" pos="3003"/>
        <p:guide orient="horz" pos="56"/>
        <p:guide orient="horz" pos="2543"/>
        <p:guide pos="5111"/>
        <p:guide pos="3610"/>
      </p:guideLst>
    </p:cSldViewPr>
  </p:slideViewPr>
  <p:notesTextViewPr>
    <p:cViewPr>
      <p:scale>
        <a:sx n="100" d="100"/>
        <a:sy n="100" d="100"/>
      </p:scale>
      <p:origin x="0" y="0"/>
    </p:cViewPr>
  </p:notesTextViewPr>
  <p:sorterViewPr showFormatting="0">
    <p:cViewPr>
      <p:scale>
        <a:sx n="80" d="100"/>
        <a:sy n="8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1E10A75-6245-402D-98EC-32E6E74482A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Font typeface="Arial" pitchFamily="34" charset="0"/>
              <a:buNone/>
              <a:defRPr sz="1200" noProof="1">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73244E9E-41F1-4C16-8EC4-39A13A6FBF0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 typeface="Arial" pitchFamily="34" charset="0"/>
              <a:buNone/>
              <a:defRPr sz="1200" noProof="1">
                <a:latin typeface="+mn-lt"/>
                <a:ea typeface="+mn-ea"/>
              </a:defRPr>
            </a:lvl1pPr>
          </a:lstStyle>
          <a:p>
            <a:pPr>
              <a:defRPr/>
            </a:pPr>
            <a:fld id="{FE1F6514-28C7-44F6-AFE9-4DFBEC717445}" type="datetimeFigureOut">
              <a:rPr lang="zh-CN" altLang="en-US"/>
              <a:pPr>
                <a:defRPr/>
              </a:pPr>
              <a:t>2021/12/7</a:t>
            </a:fld>
            <a:endParaRPr lang="zh-CN" altLang="en-US"/>
          </a:p>
        </p:txBody>
      </p:sp>
      <p:sp>
        <p:nvSpPr>
          <p:cNvPr id="58372" name="幻灯片图像占位符 3">
            <a:extLst>
              <a:ext uri="{FF2B5EF4-FFF2-40B4-BE49-F238E27FC236}">
                <a16:creationId xmlns:a16="http://schemas.microsoft.com/office/drawing/2014/main" id="{D2A71BCE-B3EE-4DDA-A62D-D2DD109986A4}"/>
              </a:ext>
            </a:extLst>
          </p:cNvPr>
          <p:cNvSpPr>
            <a:spLocks noGrp="1" noRot="1" noChangeAspect="1" noChangeArrowheads="1"/>
          </p:cNvSpPr>
          <p:nvPr>
            <p:ph type="sldImg" idx="4294967295"/>
          </p:nvPr>
        </p:nvSpPr>
        <p:spPr bwMode="auto">
          <a:xfrm>
            <a:off x="381000" y="685800"/>
            <a:ext cx="6096000" cy="34290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9461" name="备注占位符 4">
            <a:extLst>
              <a:ext uri="{FF2B5EF4-FFF2-40B4-BE49-F238E27FC236}">
                <a16:creationId xmlns:a16="http://schemas.microsoft.com/office/drawing/2014/main" id="{02BB2697-68F6-4DFC-9649-6A6ED8A8B41D}"/>
              </a:ext>
            </a:extLst>
          </p:cNvPr>
          <p:cNvSpPr>
            <a:spLocks noGrp="1" noChangeArrowheads="1"/>
          </p:cNvSpPr>
          <p:nvPr>
            <p:ph type="body" sz="quarter" idx="4294967295"/>
          </p:nvPr>
        </p:nvSpPr>
        <p:spPr bwMode="auto">
          <a:xfrm>
            <a:off x="685800" y="4343400"/>
            <a:ext cx="54864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C280807F-8AA0-49D2-B52F-EF98A1F76DC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Font typeface="Arial" pitchFamily="34" charset="0"/>
              <a:buNone/>
              <a:defRPr sz="1200" noProof="1">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49105447-D4FA-4EEF-B292-73A5F49F81A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atin typeface="Calibri" panose="020F0502020204030204" pitchFamily="34" charset="0"/>
              </a:defRPr>
            </a:lvl1pPr>
          </a:lstStyle>
          <a:p>
            <a:fld id="{840101A9-D2FC-4AC8-93B5-3A24CD6E0FD5}"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47D7B22D-641B-43E4-848E-A4BAC9AAE0D1}"/>
              </a:ext>
            </a:extLst>
          </p:cNvPr>
          <p:cNvSpPr txBox="1">
            <a:spLocks noGrp="1" noChangeArrowheads="1"/>
          </p:cNvSpPr>
          <p:nvPr/>
        </p:nvSpPr>
        <p:spPr bwMode="auto">
          <a:xfrm>
            <a:off x="3883025" y="8682038"/>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DEAE578-9675-4008-B295-3132FB29E12A}" type="slidenum">
              <a:rPr lang="zh-CN" altLang="en-US" sz="1200"/>
              <a:pPr algn="r" eaLnBrk="1" hangingPunct="1"/>
              <a:t>13</a:t>
            </a:fld>
            <a:endParaRPr lang="zh-CN" altLang="en-US" sz="1200"/>
          </a:p>
        </p:txBody>
      </p:sp>
      <p:sp>
        <p:nvSpPr>
          <p:cNvPr id="59395" name="Rectangle 2">
            <a:extLst>
              <a:ext uri="{FF2B5EF4-FFF2-40B4-BE49-F238E27FC236}">
                <a16:creationId xmlns:a16="http://schemas.microsoft.com/office/drawing/2014/main" id="{211B8EC6-F1D1-48A0-8014-4EE76DD6CF1C}"/>
              </a:ext>
            </a:extLst>
          </p:cNvPr>
          <p:cNvSpPr>
            <a:spLocks noGrp="1" noRot="1" noChangeArrowheads="1" noTextEdit="1"/>
          </p:cNvSpPr>
          <p:nvPr>
            <p:ph type="sldImg" idx="4294967295"/>
          </p:nvPr>
        </p:nvSpPr>
        <p:spPr>
          <a:ln>
            <a:miter lim="800000"/>
          </a:ln>
        </p:spPr>
      </p:sp>
      <p:sp>
        <p:nvSpPr>
          <p:cNvPr id="59396" name="Rectangle 3">
            <a:extLst>
              <a:ext uri="{FF2B5EF4-FFF2-40B4-BE49-F238E27FC236}">
                <a16:creationId xmlns:a16="http://schemas.microsoft.com/office/drawing/2014/main" id="{7B83AA93-6917-4ADD-82DF-47240F214816}"/>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CA4F2946-DC20-4C34-9579-662EA77864F4}"/>
              </a:ext>
            </a:extLst>
          </p:cNvPr>
          <p:cNvSpPr txBox="1">
            <a:spLocks noGrp="1" noChangeArrowheads="1"/>
          </p:cNvSpPr>
          <p:nvPr/>
        </p:nvSpPr>
        <p:spPr bwMode="auto">
          <a:xfrm>
            <a:off x="3883025" y="8682038"/>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0D75AC66-9651-45F9-9969-0B19D6254219}" type="slidenum">
              <a:rPr lang="zh-CN" altLang="en-US" sz="1200"/>
              <a:pPr algn="r" eaLnBrk="1" hangingPunct="1"/>
              <a:t>16</a:t>
            </a:fld>
            <a:endParaRPr lang="zh-CN" altLang="en-US" sz="1200"/>
          </a:p>
        </p:txBody>
      </p:sp>
      <p:sp>
        <p:nvSpPr>
          <p:cNvPr id="60419" name="Rectangle 2">
            <a:extLst>
              <a:ext uri="{FF2B5EF4-FFF2-40B4-BE49-F238E27FC236}">
                <a16:creationId xmlns:a16="http://schemas.microsoft.com/office/drawing/2014/main" id="{5353631F-E9D0-4496-A913-5BE63977C9D2}"/>
              </a:ext>
            </a:extLst>
          </p:cNvPr>
          <p:cNvSpPr>
            <a:spLocks noGrp="1" noRot="1" noChangeArrowheads="1" noTextEdit="1"/>
          </p:cNvSpPr>
          <p:nvPr>
            <p:ph type="sldImg" idx="4294967295"/>
          </p:nvPr>
        </p:nvSpPr>
        <p:spPr>
          <a:ln>
            <a:miter lim="800000"/>
          </a:ln>
        </p:spPr>
      </p:sp>
      <p:sp>
        <p:nvSpPr>
          <p:cNvPr id="60420" name="Rectangle 3">
            <a:extLst>
              <a:ext uri="{FF2B5EF4-FFF2-40B4-BE49-F238E27FC236}">
                <a16:creationId xmlns:a16="http://schemas.microsoft.com/office/drawing/2014/main" id="{3588C343-724A-4FC7-B419-DA37D27A98A7}"/>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346094"/>
      </p:ext>
    </p:extLst>
  </p:cSld>
  <p:clrMapOvr>
    <a:masterClrMapping/>
  </p:clrMapOvr>
  <p:transition>
    <p:blind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000116"/>
      </p:ext>
    </p:extLst>
  </p:cSld>
  <p:clrMapOvr>
    <a:masterClrMapping/>
  </p:clrMapOvr>
  <p:transition>
    <p:blind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987627"/>
      </p:ext>
    </p:extLst>
  </p:cSld>
  <p:clrMapOvr>
    <a:masterClrMapping/>
  </p:clrMapOvr>
  <p:transition>
    <p:blinds/>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623489"/>
      </p:ext>
    </p:extLst>
  </p:cSld>
  <p:clrMapOvr>
    <a:masterClrMapping/>
  </p:clrMapOvr>
  <p:transition>
    <p:blinds/>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177319"/>
      </p:ext>
    </p:extLst>
  </p:cSld>
  <p:clrMapOvr>
    <a:masterClrMapping/>
  </p:clrMapOvr>
  <p:transition>
    <p:blinds/>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924895"/>
      </p:ext>
    </p:extLst>
  </p:cSld>
  <p:clrMapOvr>
    <a:masterClrMapping/>
  </p:clrMapOvr>
  <p:transition>
    <p:blinds/>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08775"/>
      </p:ext>
    </p:extLst>
  </p:cSld>
  <p:clrMapOvr>
    <a:masterClrMapping/>
  </p:clrMapOvr>
  <p:transition>
    <p:blinds/>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32828"/>
      </p:ext>
    </p:extLst>
  </p:cSld>
  <p:clrMapOvr>
    <a:masterClrMapping/>
  </p:clrMapOvr>
  <p:transition>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E62A82F-ECFF-4C97-8B26-508B900134B3}"/>
              </a:ext>
            </a:extLst>
          </p:cNvPr>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buFont typeface="Arial" pitchFamily="34" charset="0"/>
              <a:buNone/>
              <a:defRPr noProof="1">
                <a:latin typeface="+mn-lt"/>
                <a:ea typeface="+mn-ea"/>
              </a:defRPr>
            </a:lvl1pPr>
          </a:lstStyle>
          <a:p>
            <a:pPr>
              <a:defRPr/>
            </a:pPr>
            <a:fld id="{90F2CEEF-7986-4647-ACF7-E6AF4E3AC90E}" type="datetimeFigureOut">
              <a:rPr lang="zh-CN" altLang="en-US"/>
              <a:pPr>
                <a:defRPr/>
              </a:pPr>
              <a:t>2021/12/7</a:t>
            </a:fld>
            <a:endParaRPr lang="zh-CN" altLang="en-US"/>
          </a:p>
        </p:txBody>
      </p:sp>
      <p:sp>
        <p:nvSpPr>
          <p:cNvPr id="3" name="页脚占位符 2">
            <a:extLst>
              <a:ext uri="{FF2B5EF4-FFF2-40B4-BE49-F238E27FC236}">
                <a16:creationId xmlns:a16="http://schemas.microsoft.com/office/drawing/2014/main" id="{B4A1AF0F-CA22-4695-A10A-68F7DC21B8A8}"/>
              </a:ext>
            </a:extLst>
          </p:cNvPr>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buFont typeface="Arial" pitchFamily="34" charset="0"/>
              <a:buNone/>
              <a:defRPr noProof="1">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A569CAD0-6607-4E63-A91C-00631590C374}"/>
              </a:ext>
            </a:extLst>
          </p:cNvPr>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latin typeface="Calibri" panose="020F0502020204030204" pitchFamily="34" charset="0"/>
                <a:ea typeface="微软雅黑" panose="020B0503020204020204" pitchFamily="34" charset="-122"/>
              </a:defRPr>
            </a:lvl1pPr>
          </a:lstStyle>
          <a:p>
            <a:fld id="{29485BCA-DCF0-466A-9141-4FA9EBE2AF97}" type="slidenum">
              <a:rPr lang="zh-CN" altLang="en-US"/>
              <a:pPr/>
              <a:t>‹#›</a:t>
            </a:fld>
            <a:endParaRPr lang="zh-CN" altLang="en-US"/>
          </a:p>
        </p:txBody>
      </p:sp>
    </p:spTree>
    <p:extLst>
      <p:ext uri="{BB962C8B-B14F-4D97-AF65-F5344CB8AC3E}">
        <p14:creationId xmlns:p14="http://schemas.microsoft.com/office/powerpoint/2010/main" val="25113309"/>
      </p:ext>
    </p:extLst>
  </p:cSld>
  <p:clrMapOvr>
    <a:masterClrMapping/>
  </p:clrMapOvr>
  <p:transition>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491249"/>
      </p:ext>
    </p:extLst>
  </p:cSld>
  <p:clrMapOvr>
    <a:masterClrMapping/>
  </p:clrMapOvr>
  <p:transition>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bg bwMode="auto">
      <p:bgPr>
        <a:gradFill rotWithShape="0">
          <a:gsLst>
            <a:gs pos="0">
              <a:srgbClr val="FFFFFF"/>
            </a:gs>
            <a:gs pos="100000">
              <a:srgbClr val="FFF6EF"/>
            </a:gs>
          </a:gsLst>
          <a:lin ang="5400000"/>
        </a:gra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BEE4E4F-E082-449E-B595-B9E869883F46}"/>
              </a:ext>
            </a:extLst>
          </p:cNvPr>
          <p:cNvGrpSpPr>
            <a:grpSpLocks noChangeAspect="1"/>
          </p:cNvGrpSpPr>
          <p:nvPr userDrawn="1"/>
        </p:nvGrpSpPr>
        <p:grpSpPr bwMode="auto">
          <a:xfrm>
            <a:off x="185738" y="223838"/>
            <a:ext cx="1212850" cy="649287"/>
            <a:chOff x="6205199" y="-1470443"/>
            <a:chExt cx="2475118" cy="1323336"/>
          </a:xfrm>
        </p:grpSpPr>
        <p:sp>
          <p:nvSpPr>
            <p:cNvPr id="3" name="Freeform 7">
              <a:extLst>
                <a:ext uri="{FF2B5EF4-FFF2-40B4-BE49-F238E27FC236}">
                  <a16:creationId xmlns:a16="http://schemas.microsoft.com/office/drawing/2014/main" id="{98AC9513-9A26-4AF3-AEA3-5ABE62BEB068}"/>
                </a:ext>
              </a:extLst>
            </p:cNvPr>
            <p:cNvSpPr>
              <a:spLocks noChangeArrowheads="1"/>
            </p:cNvSpPr>
            <p:nvPr/>
          </p:nvSpPr>
          <p:spPr bwMode="auto">
            <a:xfrm>
              <a:off x="6684737" y="-1470443"/>
              <a:ext cx="1995580" cy="1117732"/>
            </a:xfrm>
            <a:custGeom>
              <a:avLst/>
              <a:gdLst>
                <a:gd name="T0" fmla="*/ 2147483647 w 16560"/>
                <a:gd name="T1" fmla="*/ 2147483647 h 8890"/>
                <a:gd name="T2" fmla="*/ 2147483647 w 16560"/>
                <a:gd name="T3" fmla="*/ 2147483647 h 8890"/>
                <a:gd name="T4" fmla="*/ 2147483647 w 16560"/>
                <a:gd name="T5" fmla="*/ 2147483647 h 8890"/>
                <a:gd name="T6" fmla="*/ 2147483647 w 16560"/>
                <a:gd name="T7" fmla="*/ 2147483647 h 8890"/>
                <a:gd name="T8" fmla="*/ 2147483647 w 16560"/>
                <a:gd name="T9" fmla="*/ 2147483647 h 8890"/>
                <a:gd name="T10" fmla="*/ 2147483647 w 16560"/>
                <a:gd name="T11" fmla="*/ 2147483647 h 8890"/>
                <a:gd name="T12" fmla="*/ 2147483647 w 16560"/>
                <a:gd name="T13" fmla="*/ 2147483647 h 8890"/>
                <a:gd name="T14" fmla="*/ 2147483647 w 16560"/>
                <a:gd name="T15" fmla="*/ 2147483647 h 8890"/>
                <a:gd name="T16" fmla="*/ 2147483647 w 16560"/>
                <a:gd name="T17" fmla="*/ 2147483647 h 8890"/>
                <a:gd name="T18" fmla="*/ 2147483647 w 16560"/>
                <a:gd name="T19" fmla="*/ 2147483647 h 8890"/>
                <a:gd name="T20" fmla="*/ 2147483647 w 16560"/>
                <a:gd name="T21" fmla="*/ 2147483647 h 8890"/>
                <a:gd name="T22" fmla="*/ 2147483647 w 16560"/>
                <a:gd name="T23" fmla="*/ 2147483647 h 8890"/>
                <a:gd name="T24" fmla="*/ 2147483647 w 16560"/>
                <a:gd name="T25" fmla="*/ 2147483647 h 8890"/>
                <a:gd name="T26" fmla="*/ 2147483647 w 16560"/>
                <a:gd name="T27" fmla="*/ 2147483647 h 8890"/>
                <a:gd name="T28" fmla="*/ 2147483647 w 16560"/>
                <a:gd name="T29" fmla="*/ 2147483647 h 8890"/>
                <a:gd name="T30" fmla="*/ 2147483647 w 16560"/>
                <a:gd name="T31" fmla="*/ 2147483647 h 8890"/>
                <a:gd name="T32" fmla="*/ 2147483647 w 16560"/>
                <a:gd name="T33" fmla="*/ 2147483647 h 8890"/>
                <a:gd name="T34" fmla="*/ 2147483647 w 16560"/>
                <a:gd name="T35" fmla="*/ 2147483647 h 8890"/>
                <a:gd name="T36" fmla="*/ 2147483647 w 16560"/>
                <a:gd name="T37" fmla="*/ 2147483647 h 8890"/>
                <a:gd name="T38" fmla="*/ 2147483647 w 16560"/>
                <a:gd name="T39" fmla="*/ 2147483647 h 8890"/>
                <a:gd name="T40" fmla="*/ 2147483647 w 16560"/>
                <a:gd name="T41" fmla="*/ 2147483647 h 8890"/>
                <a:gd name="T42" fmla="*/ 2147483647 w 16560"/>
                <a:gd name="T43" fmla="*/ 2147483647 h 8890"/>
                <a:gd name="T44" fmla="*/ 2147483647 w 16560"/>
                <a:gd name="T45" fmla="*/ 2147483647 h 8890"/>
                <a:gd name="T46" fmla="*/ 2147483647 w 16560"/>
                <a:gd name="T47" fmla="*/ 2147483647 h 8890"/>
                <a:gd name="T48" fmla="*/ 2147483647 w 16560"/>
                <a:gd name="T49" fmla="*/ 2147483647 h 8890"/>
                <a:gd name="T50" fmla="*/ 2147483647 w 16560"/>
                <a:gd name="T51" fmla="*/ 2147483647 h 8890"/>
                <a:gd name="T52" fmla="*/ 2147483647 w 16560"/>
                <a:gd name="T53" fmla="*/ 2147483647 h 8890"/>
                <a:gd name="T54" fmla="*/ 2147483647 w 16560"/>
                <a:gd name="T55" fmla="*/ 2147483647 h 8890"/>
                <a:gd name="T56" fmla="*/ 2147483647 w 16560"/>
                <a:gd name="T57" fmla="*/ 2147483647 h 8890"/>
                <a:gd name="T58" fmla="*/ 2147483647 w 16560"/>
                <a:gd name="T59" fmla="*/ 2147483647 h 8890"/>
                <a:gd name="T60" fmla="*/ 2147483647 w 16560"/>
                <a:gd name="T61" fmla="*/ 2147483647 h 8890"/>
                <a:gd name="T62" fmla="*/ 2147483647 w 16560"/>
                <a:gd name="T63" fmla="*/ 2147483647 h 8890"/>
                <a:gd name="T64" fmla="*/ 2147483647 w 16560"/>
                <a:gd name="T65" fmla="*/ 2147483647 h 8890"/>
                <a:gd name="T66" fmla="*/ 2147483647 w 16560"/>
                <a:gd name="T67" fmla="*/ 2147483647 h 8890"/>
                <a:gd name="T68" fmla="*/ 2147483647 w 16560"/>
                <a:gd name="T69" fmla="*/ 2147483647 h 8890"/>
                <a:gd name="T70" fmla="*/ 2147483647 w 16560"/>
                <a:gd name="T71" fmla="*/ 2147483647 h 8890"/>
                <a:gd name="T72" fmla="*/ 2147483647 w 16560"/>
                <a:gd name="T73" fmla="*/ 2147483647 h 8890"/>
                <a:gd name="T74" fmla="*/ 2147483647 w 16560"/>
                <a:gd name="T75" fmla="*/ 2147483647 h 8890"/>
                <a:gd name="T76" fmla="*/ 2147483647 w 16560"/>
                <a:gd name="T77" fmla="*/ 2147483647 h 8890"/>
                <a:gd name="T78" fmla="*/ 2147483647 w 16560"/>
                <a:gd name="T79" fmla="*/ 2147483647 h 8890"/>
                <a:gd name="T80" fmla="*/ 2147483647 w 16560"/>
                <a:gd name="T81" fmla="*/ 2147483647 h 8890"/>
                <a:gd name="T82" fmla="*/ 2147483647 w 16560"/>
                <a:gd name="T83" fmla="*/ 2147483647 h 8890"/>
                <a:gd name="T84" fmla="*/ 2147483647 w 16560"/>
                <a:gd name="T85" fmla="*/ 2147483647 h 8890"/>
                <a:gd name="T86" fmla="*/ 2147483647 w 16560"/>
                <a:gd name="T87" fmla="*/ 2147483647 h 8890"/>
                <a:gd name="T88" fmla="*/ 2147483647 w 16560"/>
                <a:gd name="T89" fmla="*/ 2147483647 h 8890"/>
                <a:gd name="T90" fmla="*/ 2147483647 w 16560"/>
                <a:gd name="T91" fmla="*/ 2147483647 h 8890"/>
                <a:gd name="T92" fmla="*/ 2147483647 w 16560"/>
                <a:gd name="T93" fmla="*/ 2147483647 h 8890"/>
                <a:gd name="T94" fmla="*/ 2147483647 w 16560"/>
                <a:gd name="T95" fmla="*/ 2147483647 h 8890"/>
                <a:gd name="T96" fmla="*/ 2147483647 w 16560"/>
                <a:gd name="T97" fmla="*/ 2147483647 h 8890"/>
                <a:gd name="T98" fmla="*/ 2147483647 w 16560"/>
                <a:gd name="T99" fmla="*/ 2147483647 h 8890"/>
                <a:gd name="T100" fmla="*/ 2147483647 w 16560"/>
                <a:gd name="T101" fmla="*/ 2147483647 h 8890"/>
                <a:gd name="T102" fmla="*/ 2147483647 w 16560"/>
                <a:gd name="T103" fmla="*/ 2147483647 h 8890"/>
                <a:gd name="T104" fmla="*/ 2147483647 w 16560"/>
                <a:gd name="T105" fmla="*/ 2147483647 h 8890"/>
                <a:gd name="T106" fmla="*/ 2147483647 w 16560"/>
                <a:gd name="T107" fmla="*/ 2147483647 h 8890"/>
                <a:gd name="T108" fmla="*/ 2147483647 w 16560"/>
                <a:gd name="T109" fmla="*/ 2147483647 h 8890"/>
                <a:gd name="T110" fmla="*/ 2147483647 w 16560"/>
                <a:gd name="T111" fmla="*/ 2147483647 h 8890"/>
                <a:gd name="T112" fmla="*/ 2147483647 w 16560"/>
                <a:gd name="T113" fmla="*/ 2147483647 h 8890"/>
                <a:gd name="T114" fmla="*/ 2147483647 w 16560"/>
                <a:gd name="T115" fmla="*/ 2147483647 h 8890"/>
                <a:gd name="T116" fmla="*/ 2147483647 w 16560"/>
                <a:gd name="T117" fmla="*/ 2147483647 h 8890"/>
                <a:gd name="T118" fmla="*/ 2147483647 w 16560"/>
                <a:gd name="T119" fmla="*/ 2147483647 h 8890"/>
                <a:gd name="T120" fmla="*/ 2147483647 w 16560"/>
                <a:gd name="T121" fmla="*/ 2147483647 h 8890"/>
                <a:gd name="T122" fmla="*/ 2147483647 w 16560"/>
                <a:gd name="T123" fmla="*/ 2147483647 h 8890"/>
                <a:gd name="T124" fmla="*/ 0 w 16560"/>
                <a:gd name="T125" fmla="*/ 0 h 889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560" h="8890">
                  <a:moveTo>
                    <a:pt x="0" y="0"/>
                  </a:moveTo>
                  <a:lnTo>
                    <a:pt x="167" y="1163"/>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FF0000">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7">
              <a:extLst>
                <a:ext uri="{FF2B5EF4-FFF2-40B4-BE49-F238E27FC236}">
                  <a16:creationId xmlns:a16="http://schemas.microsoft.com/office/drawing/2014/main" id="{5E3CFD8D-7755-4840-93A5-DADBA91C0C21}"/>
                </a:ext>
              </a:extLst>
            </p:cNvPr>
            <p:cNvSpPr/>
            <p:nvPr/>
          </p:nvSpPr>
          <p:spPr bwMode="auto">
            <a:xfrm>
              <a:off x="6205199" y="-1344258"/>
              <a:ext cx="2232141" cy="1197151"/>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defRPr/>
              </a:pPr>
              <a:endParaRPr noProof="1"/>
            </a:p>
          </p:txBody>
        </p:sp>
        <p:sp>
          <p:nvSpPr>
            <p:cNvPr id="5" name="Freeform 5">
              <a:extLst>
                <a:ext uri="{FF2B5EF4-FFF2-40B4-BE49-F238E27FC236}">
                  <a16:creationId xmlns:a16="http://schemas.microsoft.com/office/drawing/2014/main" id="{9DBEA843-4625-4E9F-A88D-DA4971E848BB}"/>
                </a:ext>
              </a:extLst>
            </p:cNvPr>
            <p:cNvSpPr>
              <a:spLocks noChangeAspect="1" noChangeArrowheads="1"/>
            </p:cNvSpPr>
            <p:nvPr/>
          </p:nvSpPr>
          <p:spPr bwMode="auto">
            <a:xfrm>
              <a:off x="7020650" y="-1014588"/>
              <a:ext cx="661876" cy="661876"/>
            </a:xfrm>
            <a:custGeom>
              <a:avLst/>
              <a:gdLst>
                <a:gd name="T0" fmla="*/ 2147483647 w 16074"/>
                <a:gd name="T1" fmla="*/ 2147483647 h 16128"/>
                <a:gd name="T2" fmla="*/ 2147483647 w 16074"/>
                <a:gd name="T3" fmla="*/ 2147483647 h 16128"/>
                <a:gd name="T4" fmla="*/ 2147483647 w 16074"/>
                <a:gd name="T5" fmla="*/ 2147483647 h 16128"/>
                <a:gd name="T6" fmla="*/ 2147483647 w 16074"/>
                <a:gd name="T7" fmla="*/ 2147483647 h 16128"/>
                <a:gd name="T8" fmla="*/ 2147483647 w 16074"/>
                <a:gd name="T9" fmla="*/ 2147483647 h 16128"/>
                <a:gd name="T10" fmla="*/ 2147483647 w 16074"/>
                <a:gd name="T11" fmla="*/ 2147483647 h 16128"/>
                <a:gd name="T12" fmla="*/ 2147483647 w 16074"/>
                <a:gd name="T13" fmla="*/ 2147483647 h 16128"/>
                <a:gd name="T14" fmla="*/ 2147483647 w 16074"/>
                <a:gd name="T15" fmla="*/ 2147483647 h 16128"/>
                <a:gd name="T16" fmla="*/ 2147483647 w 16074"/>
                <a:gd name="T17" fmla="*/ 2147483647 h 16128"/>
                <a:gd name="T18" fmla="*/ 2147483647 w 16074"/>
                <a:gd name="T19" fmla="*/ 2147483647 h 16128"/>
                <a:gd name="T20" fmla="*/ 2147483647 w 16074"/>
                <a:gd name="T21" fmla="*/ 2147483647 h 16128"/>
                <a:gd name="T22" fmla="*/ 2147483647 w 16074"/>
                <a:gd name="T23" fmla="*/ 2147483647 h 16128"/>
                <a:gd name="T24" fmla="*/ 2147483647 w 16074"/>
                <a:gd name="T25" fmla="*/ 2147483647 h 16128"/>
                <a:gd name="T26" fmla="*/ 2147483647 w 16074"/>
                <a:gd name="T27" fmla="*/ 2147483647 h 16128"/>
                <a:gd name="T28" fmla="*/ 2147483647 w 16074"/>
                <a:gd name="T29" fmla="*/ 2147483647 h 16128"/>
                <a:gd name="T30" fmla="*/ 2147483647 w 16074"/>
                <a:gd name="T31" fmla="*/ 2147483647 h 16128"/>
                <a:gd name="T32" fmla="*/ 2147483647 w 16074"/>
                <a:gd name="T33" fmla="*/ 2147483647 h 16128"/>
                <a:gd name="T34" fmla="*/ 2147483647 w 16074"/>
                <a:gd name="T35" fmla="*/ 2147483647 h 16128"/>
                <a:gd name="T36" fmla="*/ 2147483647 w 16074"/>
                <a:gd name="T37" fmla="*/ 2147483647 h 16128"/>
                <a:gd name="T38" fmla="*/ 2147483647 w 16074"/>
                <a:gd name="T39" fmla="*/ 2147483647 h 16128"/>
                <a:gd name="T40" fmla="*/ 2147483647 w 16074"/>
                <a:gd name="T41" fmla="*/ 0 h 16128"/>
                <a:gd name="T42" fmla="*/ 2147483647 w 16074"/>
                <a:gd name="T43" fmla="*/ 2147483647 h 16128"/>
                <a:gd name="T44" fmla="*/ 2147483647 w 16074"/>
                <a:gd name="T45" fmla="*/ 2147483647 h 16128"/>
                <a:gd name="T46" fmla="*/ 2147483647 w 16074"/>
                <a:gd name="T47" fmla="*/ 2147483647 h 16128"/>
                <a:gd name="T48" fmla="*/ 2147483647 w 16074"/>
                <a:gd name="T49" fmla="*/ 2147483647 h 16128"/>
                <a:gd name="T50" fmla="*/ 2147483647 w 16074"/>
                <a:gd name="T51" fmla="*/ 2147483647 h 16128"/>
                <a:gd name="T52" fmla="*/ 2147483647 w 16074"/>
                <a:gd name="T53" fmla="*/ 2147483647 h 16128"/>
                <a:gd name="T54" fmla="*/ 2147483647 w 16074"/>
                <a:gd name="T55" fmla="*/ 2147483647 h 16128"/>
                <a:gd name="T56" fmla="*/ 2147483647 w 16074"/>
                <a:gd name="T57" fmla="*/ 2147483647 h 16128"/>
                <a:gd name="T58" fmla="*/ 2147483647 w 16074"/>
                <a:gd name="T59" fmla="*/ 2147483647 h 16128"/>
                <a:gd name="T60" fmla="*/ 2147483647 w 16074"/>
                <a:gd name="T61" fmla="*/ 2147483647 h 16128"/>
                <a:gd name="T62" fmla="*/ 2147483647 w 16074"/>
                <a:gd name="T63" fmla="*/ 2147483647 h 16128"/>
                <a:gd name="T64" fmla="*/ 2147483647 w 16074"/>
                <a:gd name="T65" fmla="*/ 2147483647 h 16128"/>
                <a:gd name="T66" fmla="*/ 2147483647 w 16074"/>
                <a:gd name="T67" fmla="*/ 2147483647 h 16128"/>
                <a:gd name="T68" fmla="*/ 2147483647 w 16074"/>
                <a:gd name="T69" fmla="*/ 2147483647 h 16128"/>
                <a:gd name="T70" fmla="*/ 2147483647 w 16074"/>
                <a:gd name="T71" fmla="*/ 2147483647 h 16128"/>
                <a:gd name="T72" fmla="*/ 2147483647 w 16074"/>
                <a:gd name="T73" fmla="*/ 2147483647 h 16128"/>
                <a:gd name="T74" fmla="*/ 2147483647 w 16074"/>
                <a:gd name="T75" fmla="*/ 2147483647 h 16128"/>
                <a:gd name="T76" fmla="*/ 2147483647 w 16074"/>
                <a:gd name="T77" fmla="*/ 2147483647 h 16128"/>
                <a:gd name="T78" fmla="*/ 2147483647 w 16074"/>
                <a:gd name="T79" fmla="*/ 2147483647 h 16128"/>
                <a:gd name="T80" fmla="*/ 2147483647 w 16074"/>
                <a:gd name="T81" fmla="*/ 2147483647 h 16128"/>
                <a:gd name="T82" fmla="*/ 2147483647 w 16074"/>
                <a:gd name="T83" fmla="*/ 2147483647 h 16128"/>
                <a:gd name="T84" fmla="*/ 2147483647 w 16074"/>
                <a:gd name="T85" fmla="*/ 2147483647 h 16128"/>
                <a:gd name="T86" fmla="*/ 2147483647 w 16074"/>
                <a:gd name="T87" fmla="*/ 2147483647 h 16128"/>
                <a:gd name="T88" fmla="*/ 2147483647 w 16074"/>
                <a:gd name="T89" fmla="*/ 2147483647 h 16128"/>
                <a:gd name="T90" fmla="*/ 2147483647 w 16074"/>
                <a:gd name="T91" fmla="*/ 2147483647 h 16128"/>
                <a:gd name="T92" fmla="*/ 2147483647 w 16074"/>
                <a:gd name="T93" fmla="*/ 2147483647 h 16128"/>
                <a:gd name="T94" fmla="*/ 2147483647 w 16074"/>
                <a:gd name="T95" fmla="*/ 2147483647 h 16128"/>
                <a:gd name="T96" fmla="*/ 2147483647 w 16074"/>
                <a:gd name="T97" fmla="*/ 2147483647 h 16128"/>
                <a:gd name="T98" fmla="*/ 2147483647 w 16074"/>
                <a:gd name="T99" fmla="*/ 2147483647 h 16128"/>
                <a:gd name="T100" fmla="*/ 2147483647 w 16074"/>
                <a:gd name="T101" fmla="*/ 2147483647 h 16128"/>
                <a:gd name="T102" fmla="*/ 2147483647 w 16074"/>
                <a:gd name="T103" fmla="*/ 2147483647 h 16128"/>
                <a:gd name="T104" fmla="*/ 2147483647 w 16074"/>
                <a:gd name="T105" fmla="*/ 2147483647 h 16128"/>
                <a:gd name="T106" fmla="*/ 2147483647 w 16074"/>
                <a:gd name="T107" fmla="*/ 2147483647 h 16128"/>
                <a:gd name="T108" fmla="*/ 2147483647 w 16074"/>
                <a:gd name="T109" fmla="*/ 2147483647 h 16128"/>
                <a:gd name="T110" fmla="*/ 2147483647 w 16074"/>
                <a:gd name="T111" fmla="*/ 2147483647 h 1612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adFill rotWithShape="1">
              <a:gsLst>
                <a:gs pos="0">
                  <a:srgbClr val="FFFF00"/>
                </a:gs>
                <a:gs pos="55000">
                  <a:srgbClr val="FFFFDA"/>
                </a:gs>
                <a:gs pos="100000">
                  <a:srgbClr val="FFC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cxnSp>
        <p:nvCxnSpPr>
          <p:cNvPr id="6" name="直接连接符 5">
            <a:extLst>
              <a:ext uri="{FF2B5EF4-FFF2-40B4-BE49-F238E27FC236}">
                <a16:creationId xmlns:a16="http://schemas.microsoft.com/office/drawing/2014/main" id="{DD8B9049-68C8-4A5E-86D4-946D5820ABC2}"/>
              </a:ext>
            </a:extLst>
          </p:cNvPr>
          <p:cNvCxnSpPr/>
          <p:nvPr userDrawn="1"/>
        </p:nvCxnSpPr>
        <p:spPr>
          <a:xfrm>
            <a:off x="1252538" y="757238"/>
            <a:ext cx="789146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129482"/>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bwMode="auto">
      <p:bgPr>
        <a:gradFill rotWithShape="0">
          <a:gsLst>
            <a:gs pos="0">
              <a:srgbClr val="FFFFFF"/>
            </a:gs>
            <a:gs pos="100000">
              <a:srgbClr val="FFF6EF"/>
            </a:gs>
          </a:gsLst>
          <a:lin ang="54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077144"/>
      </p:ext>
    </p:extLst>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8B16C486-463D-4D73-A9D5-4C881DC196FC}"/>
              </a:ext>
            </a:extLst>
          </p:cNvPr>
          <p:cNvSpPr>
            <a:spLocks noGrp="1"/>
          </p:cNvSpPr>
          <p:nvPr>
            <p:ph type="dt" sz="half" idx="10"/>
          </p:nvPr>
        </p:nvSpPr>
        <p:spPr>
          <a:xfrm>
            <a:off x="301625" y="4684713"/>
            <a:ext cx="2289175" cy="357187"/>
          </a:xfrm>
        </p:spPr>
        <p:txBody>
          <a:bodyPr/>
          <a:lstStyle>
            <a:lvl1pPr eaLnBrk="1" hangingPunct="1">
              <a:buFont typeface="Arial" pitchFamily="34" charset="0"/>
              <a:buNone/>
              <a:defRPr noProof="1">
                <a:latin typeface="Times New Roman" panose="02020603050405020304" pitchFamily="18" charset="0"/>
              </a:defRPr>
            </a:lvl1pPr>
          </a:lstStyle>
          <a:p>
            <a:pPr>
              <a:defRPr/>
            </a:pPr>
            <a:endParaRPr lang="zh-CN" altLang="en-US"/>
          </a:p>
        </p:txBody>
      </p:sp>
      <p:sp>
        <p:nvSpPr>
          <p:cNvPr id="5" name="页脚占位符 4">
            <a:extLst>
              <a:ext uri="{FF2B5EF4-FFF2-40B4-BE49-F238E27FC236}">
                <a16:creationId xmlns:a16="http://schemas.microsoft.com/office/drawing/2014/main" id="{5183A4BD-2036-4CF2-AB04-2F58D3A2F05A}"/>
              </a:ext>
            </a:extLst>
          </p:cNvPr>
          <p:cNvSpPr>
            <a:spLocks noGrp="1"/>
          </p:cNvSpPr>
          <p:nvPr>
            <p:ph type="ftr" sz="quarter" idx="11"/>
          </p:nvPr>
        </p:nvSpPr>
        <p:spPr>
          <a:xfrm>
            <a:off x="3124200" y="4684713"/>
            <a:ext cx="2895600" cy="357187"/>
          </a:xfrm>
        </p:spPr>
        <p:txBody>
          <a:bodyPr/>
          <a:lstStyle>
            <a:lvl1pPr eaLnBrk="1" hangingPunct="1">
              <a:buFont typeface="Arial" pitchFamily="34" charset="0"/>
              <a:buNone/>
              <a:defRPr noProof="1">
                <a:latin typeface="Arial"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9F500CD2-2833-48DD-8397-88BF250454EF}"/>
              </a:ext>
            </a:extLst>
          </p:cNvPr>
          <p:cNvSpPr>
            <a:spLocks noGrp="1"/>
          </p:cNvSpPr>
          <p:nvPr>
            <p:ph type="sldNum" sz="quarter" idx="12"/>
          </p:nvPr>
        </p:nvSpPr>
        <p:spPr>
          <a:xfrm>
            <a:off x="6553200" y="4684713"/>
            <a:ext cx="2289175" cy="357187"/>
          </a:xfr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lvl1pPr>
          </a:lstStyle>
          <a:p>
            <a:fld id="{509BD29D-AA0B-41E4-8672-47070817BE67}" type="slidenum">
              <a:rPr lang="zh-CN" altLang="en-US"/>
              <a:pPr/>
              <a:t>‹#›</a:t>
            </a:fld>
            <a:endParaRPr lang="zh-CN" altLang="en-US">
              <a:latin typeface="Times New Roman" panose="02020603050405020304" pitchFamily="18" charset="0"/>
            </a:endParaRPr>
          </a:p>
        </p:txBody>
      </p:sp>
    </p:spTree>
    <p:extLst>
      <p:ext uri="{BB962C8B-B14F-4D97-AF65-F5344CB8AC3E}">
        <p14:creationId xmlns:p14="http://schemas.microsoft.com/office/powerpoint/2010/main" val="752338731"/>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仅标题">
    <p:bg bwMode="auto">
      <p:bgPr>
        <a:solidFill>
          <a:schemeClr val="tx1"/>
        </a:solidFill>
        <a:effectLst/>
      </p:bgPr>
    </p:bg>
    <p:spTree>
      <p:nvGrpSpPr>
        <p:cNvPr id="1" name=""/>
        <p:cNvGrpSpPr/>
        <p:nvPr/>
      </p:nvGrpSpPr>
      <p:grpSpPr>
        <a:xfrm>
          <a:off x="0" y="0"/>
          <a:ext cx="0" cy="0"/>
          <a:chOff x="0" y="0"/>
          <a:chExt cx="0" cy="0"/>
        </a:xfrm>
      </p:grpSpPr>
      <p:sp>
        <p:nvSpPr>
          <p:cNvPr id="2" name="Rounded Rectangle 13">
            <a:extLst>
              <a:ext uri="{FF2B5EF4-FFF2-40B4-BE49-F238E27FC236}">
                <a16:creationId xmlns:a16="http://schemas.microsoft.com/office/drawing/2014/main" id="{49D1F908-3FC1-4F3C-A4BC-6D20150DD0AA}"/>
              </a:ext>
            </a:extLst>
          </p:cNvPr>
          <p:cNvSpPr/>
          <p:nvPr/>
        </p:nvSpPr>
        <p:spPr>
          <a:xfrm>
            <a:off x="228600" y="171450"/>
            <a:ext cx="8696325" cy="1851025"/>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i="1"/>
          </a:p>
        </p:txBody>
      </p:sp>
      <p:grpSp>
        <p:nvGrpSpPr>
          <p:cNvPr id="3" name="Group 15">
            <a:extLst>
              <a:ext uri="{FF2B5EF4-FFF2-40B4-BE49-F238E27FC236}">
                <a16:creationId xmlns:a16="http://schemas.microsoft.com/office/drawing/2014/main" id="{28206E5C-0B5B-4202-90C8-FADD5281E96F}"/>
              </a:ext>
            </a:extLst>
          </p:cNvPr>
          <p:cNvGrpSpPr>
            <a:grpSpLocks noChangeAspect="1"/>
          </p:cNvGrpSpPr>
          <p:nvPr/>
        </p:nvGrpSpPr>
        <p:grpSpPr bwMode="auto">
          <a:xfrm>
            <a:off x="211138" y="1258888"/>
            <a:ext cx="8723312" cy="998537"/>
            <a:chOff x="-3905251" y="4294188"/>
            <a:chExt cx="13027839" cy="1892300"/>
          </a:xfrm>
        </p:grpSpPr>
        <p:sp>
          <p:nvSpPr>
            <p:cNvPr id="4" name="Freeform 14">
              <a:extLst>
                <a:ext uri="{FF2B5EF4-FFF2-40B4-BE49-F238E27FC236}">
                  <a16:creationId xmlns:a16="http://schemas.microsoft.com/office/drawing/2014/main" id="{3DA7DCE4-D75E-4D65-8DEC-99ECD9E5314C}"/>
                </a:ext>
              </a:extLst>
            </p:cNvPr>
            <p:cNvSpPr>
              <a:spLocks/>
            </p:cNvSpPr>
            <p:nvPr/>
          </p:nvSpPr>
          <p:spPr bwMode="hidden">
            <a:xfrm>
              <a:off x="4810006" y="4498761"/>
              <a:ext cx="4295986" cy="1016849"/>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18">
              <a:extLst>
                <a:ext uri="{FF2B5EF4-FFF2-40B4-BE49-F238E27FC236}">
                  <a16:creationId xmlns:a16="http://schemas.microsoft.com/office/drawing/2014/main" id="{F377679F-A4DD-4361-AFEE-8F6767A843F9}"/>
                </a:ext>
              </a:extLst>
            </p:cNvPr>
            <p:cNvSpPr>
              <a:spLocks/>
            </p:cNvSpPr>
            <p:nvPr/>
          </p:nvSpPr>
          <p:spPr bwMode="hidden">
            <a:xfrm>
              <a:off x="-308667" y="4318255"/>
              <a:ext cx="8279020" cy="1209388"/>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22">
              <a:extLst>
                <a:ext uri="{FF2B5EF4-FFF2-40B4-BE49-F238E27FC236}">
                  <a16:creationId xmlns:a16="http://schemas.microsoft.com/office/drawing/2014/main" id="{69261249-6A91-4E8D-804F-3D6E3FF789CB}"/>
                </a:ext>
              </a:extLst>
            </p:cNvPr>
            <p:cNvSpPr>
              <a:spLocks/>
            </p:cNvSpPr>
            <p:nvPr/>
          </p:nvSpPr>
          <p:spPr bwMode="hidden">
            <a:xfrm>
              <a:off x="4286" y="4336306"/>
              <a:ext cx="8165219" cy="1101084"/>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Freeform 26">
              <a:extLst>
                <a:ext uri="{FF2B5EF4-FFF2-40B4-BE49-F238E27FC236}">
                  <a16:creationId xmlns:a16="http://schemas.microsoft.com/office/drawing/2014/main" id="{50FD330B-6A8E-485D-B35D-FFAD1B8F135C}"/>
                </a:ext>
              </a:extLst>
            </p:cNvPr>
            <p:cNvSpPr>
              <a:spLocks/>
            </p:cNvSpPr>
            <p:nvPr/>
          </p:nvSpPr>
          <p:spPr bwMode="hidden">
            <a:xfrm>
              <a:off x="4155651" y="4318255"/>
              <a:ext cx="4940859" cy="923586"/>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useBgFill="1">
          <p:nvSpPr>
            <p:cNvPr id="8" name="Freeform 10">
              <a:extLst>
                <a:ext uri="{FF2B5EF4-FFF2-40B4-BE49-F238E27FC236}">
                  <a16:creationId xmlns:a16="http://schemas.microsoft.com/office/drawing/2014/main" id="{A4A4706C-7C66-401B-AC67-543567DB1F2B}"/>
                </a:ext>
              </a:extLst>
            </p:cNvPr>
            <p:cNvSpPr>
              <a:spLocks/>
            </p:cNvSpPr>
            <p:nvPr/>
          </p:nvSpPr>
          <p:spPr bwMode="hidden">
            <a:xfrm>
              <a:off x="-3905251" y="4294188"/>
              <a:ext cx="13027839"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9" name="Picture 2">
            <a:extLst>
              <a:ext uri="{FF2B5EF4-FFF2-40B4-BE49-F238E27FC236}">
                <a16:creationId xmlns:a16="http://schemas.microsoft.com/office/drawing/2014/main" id="{AEF681FC-73AC-4079-B4B1-91441C052B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1">
            <a:extLst>
              <a:ext uri="{FF2B5EF4-FFF2-40B4-BE49-F238E27FC236}">
                <a16:creationId xmlns:a16="http://schemas.microsoft.com/office/drawing/2014/main" id="{CBCFA187-4A16-4453-846E-0B3D63604350}"/>
              </a:ext>
            </a:extLst>
          </p:cNvPr>
          <p:cNvSpPr>
            <a:spLocks noGrp="1"/>
          </p:cNvSpPr>
          <p:nvPr>
            <p:ph type="dt" sz="half" idx="10"/>
          </p:nvPr>
        </p:nvSpPr>
        <p:spPr>
          <a:xfrm>
            <a:off x="457200" y="4684713"/>
            <a:ext cx="2133600" cy="357187"/>
          </a:xfrm>
          <a:prstGeom prst="rect">
            <a:avLst/>
          </a:prstGeom>
          <a:ln>
            <a:miter lim="800000"/>
          </a:ln>
        </p:spPr>
        <p:txBody>
          <a:bodyPr vert="horz" wrap="square" lIns="91440" tIns="45720" rIns="91440" bIns="45720" numCol="1" anchor="t" anchorCtr="0" compatLnSpc="1"/>
          <a:lstStyle>
            <a:lvl1pPr eaLnBrk="1" hangingPunct="1">
              <a:buFontTx/>
              <a:buNone/>
              <a:defRPr>
                <a:latin typeface="Arial" pitchFamily="34" charset="0"/>
                <a:ea typeface="+mn-ea"/>
              </a:defRPr>
            </a:lvl1pPr>
          </a:lstStyle>
          <a:p>
            <a:pPr>
              <a:defRPr/>
            </a:pPr>
            <a:endParaRPr lang="en-US"/>
          </a:p>
        </p:txBody>
      </p:sp>
      <p:sp>
        <p:nvSpPr>
          <p:cNvPr id="11" name="页脚占位符 2">
            <a:extLst>
              <a:ext uri="{FF2B5EF4-FFF2-40B4-BE49-F238E27FC236}">
                <a16:creationId xmlns:a16="http://schemas.microsoft.com/office/drawing/2014/main" id="{C5B33B97-0DDD-4EB5-87D6-CE89D38E7987}"/>
              </a:ext>
            </a:extLst>
          </p:cNvPr>
          <p:cNvSpPr>
            <a:spLocks noGrp="1"/>
          </p:cNvSpPr>
          <p:nvPr>
            <p:ph type="ftr" sz="quarter" idx="11"/>
          </p:nvPr>
        </p:nvSpPr>
        <p:spPr>
          <a:xfrm>
            <a:off x="3124200" y="4684713"/>
            <a:ext cx="2895600" cy="357187"/>
          </a:xfrm>
          <a:prstGeom prst="rect">
            <a:avLst/>
          </a:prstGeom>
          <a:ln>
            <a:miter lim="800000"/>
          </a:ln>
        </p:spPr>
        <p:txBody>
          <a:bodyPr vert="horz" wrap="square" lIns="91440" tIns="45720" rIns="91440" bIns="45720" numCol="1" anchor="t" anchorCtr="0" compatLnSpc="1"/>
          <a:lstStyle>
            <a:lvl1pPr eaLnBrk="1" hangingPunct="1">
              <a:buFontTx/>
              <a:buNone/>
              <a:defRPr>
                <a:latin typeface="Arial" pitchFamily="34" charset="0"/>
                <a:ea typeface="+mn-ea"/>
              </a:defRPr>
            </a:lvl1pPr>
          </a:lstStyle>
          <a:p>
            <a:pPr>
              <a:defRPr/>
            </a:pPr>
            <a:endParaRPr lang="en-US"/>
          </a:p>
        </p:txBody>
      </p:sp>
      <p:sp>
        <p:nvSpPr>
          <p:cNvPr id="12" name="灯片编号占位符 3">
            <a:extLst>
              <a:ext uri="{FF2B5EF4-FFF2-40B4-BE49-F238E27FC236}">
                <a16:creationId xmlns:a16="http://schemas.microsoft.com/office/drawing/2014/main" id="{9A070292-0C24-4B0A-889B-C6A8BC3210C8}"/>
              </a:ext>
            </a:extLst>
          </p:cNvPr>
          <p:cNvSpPr>
            <a:spLocks noGrp="1"/>
          </p:cNvSpPr>
          <p:nvPr>
            <p:ph type="sldNum" sz="quarter" idx="12"/>
          </p:nvPr>
        </p:nvSpPr>
        <p:spPr>
          <a:xfrm>
            <a:off x="6553200" y="4684713"/>
            <a:ext cx="2133600" cy="357187"/>
          </a:xfrm>
          <a:prstGeom prst="rect">
            <a:avLst/>
          </a:prstGeom>
          <a:ln>
            <a:miter lim="800000"/>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fld id="{7E20B828-6FD4-47B7-9413-865C09A0CD8B}" type="slidenum">
              <a:rPr lang="en-US" altLang="zh-CN"/>
              <a:pPr/>
              <a:t>‹#›</a:t>
            </a:fld>
            <a:endParaRPr lang="en-US" altLang="zh-CN"/>
          </a:p>
        </p:txBody>
      </p:sp>
    </p:spTree>
    <p:extLst>
      <p:ext uri="{BB962C8B-B14F-4D97-AF65-F5344CB8AC3E}">
        <p14:creationId xmlns:p14="http://schemas.microsoft.com/office/powerpoint/2010/main" val="3984278259"/>
      </p:ext>
    </p:extLst>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48349"/>
      </p:ext>
    </p:extLst>
  </p:cSld>
  <p:clrMapOvr>
    <a:masterClrMapping/>
  </p:clrMapOvr>
  <p:transition>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822733"/>
      </p:ext>
    </p:extLst>
  </p:cSld>
  <p:clrMapOvr>
    <a:masterClrMapping/>
  </p:clrMapOvr>
  <p:transition>
    <p:blind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E93D75C-FAE8-443B-898F-2242505EF434}"/>
              </a:ext>
            </a:extLst>
          </p:cNvPr>
          <p:cNvSpPr/>
          <p:nvPr userDrawn="1"/>
        </p:nvSpPr>
        <p:spPr>
          <a:xfrm>
            <a:off x="0" y="0"/>
            <a:ext cx="9144000" cy="5143500"/>
          </a:xfrm>
          <a:prstGeom prst="rect">
            <a:avLst/>
          </a:prstGeom>
          <a:pattFill prst="smConfetti">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ctr">
              <a:defRPr/>
            </a:pPr>
            <a:endParaRPr lang="zh-CN" altLang="en-US" noProof="1">
              <a:solidFill>
                <a:srgbClr val="FFFFFF"/>
              </a:solidFill>
              <a:latin typeface="Calibri" panose="020F0502020204030204" pitchFamily="34" charset="0"/>
              <a:ea typeface="微软雅黑" panose="020B0503020204020204" pitchFamily="34" charset="-122"/>
            </a:endParaRPr>
          </a:p>
        </p:txBody>
      </p:sp>
      <p:sp>
        <p:nvSpPr>
          <p:cNvPr id="1027" name="标题占位符 1">
            <a:extLst>
              <a:ext uri="{FF2B5EF4-FFF2-40B4-BE49-F238E27FC236}">
                <a16:creationId xmlns:a16="http://schemas.microsoft.com/office/drawing/2014/main" id="{6493E438-F9BB-456A-9F54-DA0F16905F78}"/>
              </a:ext>
            </a:extLst>
          </p:cNvPr>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a:extLst>
              <a:ext uri="{FF2B5EF4-FFF2-40B4-BE49-F238E27FC236}">
                <a16:creationId xmlns:a16="http://schemas.microsoft.com/office/drawing/2014/main" id="{11E9CE83-FA3D-43A7-A50E-7345BA674FA1}"/>
              </a:ext>
            </a:extLst>
          </p:cNvPr>
          <p:cNvSpPr>
            <a:spLocks noGrp="1" noChangeArrowheads="1"/>
          </p:cNvSpPr>
          <p:nvPr>
            <p:ph type="body" idx="4294967295"/>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3">
            <a:extLst>
              <a:ext uri="{FF2B5EF4-FFF2-40B4-BE49-F238E27FC236}">
                <a16:creationId xmlns:a16="http://schemas.microsoft.com/office/drawing/2014/main" id="{ECAC8F3A-0E5F-46E6-85F9-3FF7554142EC}"/>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ctr">
              <a:defRPr/>
            </a:pPr>
            <a:endParaRPr lang="zh-CN" altLang="en-US" noProof="1">
              <a:solidFill>
                <a:srgbClr val="FFFFFF"/>
              </a:solidFill>
              <a:latin typeface="Calibri" panose="020F0502020204030204" pitchFamily="34" charset="0"/>
              <a:ea typeface="微软雅黑" panose="020B0503020204020204" pitchFamily="34" charset="-122"/>
            </a:endParaRPr>
          </a:p>
        </p:txBody>
      </p:sp>
      <p:sp>
        <p:nvSpPr>
          <p:cNvPr id="6" name="矩形 5">
            <a:extLst>
              <a:ext uri="{FF2B5EF4-FFF2-40B4-BE49-F238E27FC236}">
                <a16:creationId xmlns:a16="http://schemas.microsoft.com/office/drawing/2014/main" id="{233D5CDF-877C-4057-8895-8B032DD1AE6F}"/>
              </a:ext>
            </a:extLst>
          </p:cNvPr>
          <p:cNvSpPr/>
          <p:nvPr userDrawn="1"/>
        </p:nvSpPr>
        <p:spPr>
          <a:xfrm>
            <a:off x="0" y="0"/>
            <a:ext cx="9144000" cy="51435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ctr">
              <a:defRPr/>
            </a:pPr>
            <a:endParaRPr lang="zh-CN" altLang="en-US" noProof="1">
              <a:solidFill>
                <a:srgbClr val="FFFFFF"/>
              </a:solidFill>
              <a:latin typeface="Calibri" panose="020F0502020204030204" pitchFamily="34" charset="0"/>
              <a:ea typeface="微软雅黑" panose="020B0503020204020204" pitchFamily="34" charset="-122"/>
            </a:endParaRPr>
          </a:p>
        </p:txBody>
      </p:sp>
      <p:pic>
        <p:nvPicPr>
          <p:cNvPr id="7" name="图片 6">
            <a:extLst>
              <a:ext uri="{FF2B5EF4-FFF2-40B4-BE49-F238E27FC236}">
                <a16:creationId xmlns:a16="http://schemas.microsoft.com/office/drawing/2014/main" id="{F5AD0A0D-8468-44DF-B4E6-D8862120B613}"/>
              </a:ext>
            </a:extLst>
          </p:cNvPr>
          <p:cNvPicPr>
            <a:picLocks noChangeAspect="1"/>
          </p:cNvPicPr>
          <p:nvPr/>
        </p:nvPicPr>
        <p:blipFill rotWithShape="1">
          <a:blip r:embed="rId18" cstate="print">
            <a:duotone>
              <a:schemeClr val="accent5">
                <a:shade val="45000"/>
                <a:satMod val="135000"/>
              </a:schemeClr>
              <a:prstClr val="white"/>
            </a:duotone>
          </a:blip>
          <a:srcRect/>
          <a:stretch>
            <a:fillRect/>
          </a:stretch>
        </p:blipFill>
        <p:spPr>
          <a:xfrm>
            <a:off x="266980" y="14335"/>
            <a:ext cx="8877020" cy="715773"/>
          </a:xfrm>
          <a:prstGeom prst="rect">
            <a:avLst/>
          </a:prstGeom>
        </p:spPr>
      </p:pic>
    </p:spTree>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Lst>
  <p:transition>
    <p:blinds/>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微软雅黑" panose="020B0503020204020204" pitchFamily="34" charset="-122"/>
        </a:defRPr>
      </a:lvl6pPr>
      <a:lvl7pPr marL="914400" algn="ctr" rtl="0" fontAlgn="base">
        <a:spcBef>
          <a:spcPct val="0"/>
        </a:spcBef>
        <a:spcAft>
          <a:spcPct val="0"/>
        </a:spcAft>
        <a:defRPr sz="4400">
          <a:solidFill>
            <a:schemeClr val="tx1"/>
          </a:solidFill>
          <a:latin typeface="Calibri" panose="020F0502020204030204" pitchFamily="34" charset="0"/>
          <a:ea typeface="微软雅黑" panose="020B0503020204020204" pitchFamily="34" charset="-122"/>
        </a:defRPr>
      </a:lvl7pPr>
      <a:lvl8pPr marL="1371600" algn="ctr" rtl="0" fontAlgn="base">
        <a:spcBef>
          <a:spcPct val="0"/>
        </a:spcBef>
        <a:spcAft>
          <a:spcPct val="0"/>
        </a:spcAft>
        <a:defRPr sz="4400">
          <a:solidFill>
            <a:schemeClr val="tx1"/>
          </a:solidFill>
          <a:latin typeface="Calibri" panose="020F0502020204030204" pitchFamily="34" charset="0"/>
          <a:ea typeface="微软雅黑" panose="020B0503020204020204" pitchFamily="34" charset="-122"/>
        </a:defRPr>
      </a:lvl8pPr>
      <a:lvl9pPr marL="1828800" algn="ctr" rtl="0" fontAlgn="base">
        <a:spcBef>
          <a:spcPct val="0"/>
        </a:spcBef>
        <a:spcAft>
          <a:spcPct val="0"/>
        </a:spcAft>
        <a:defRPr sz="4400">
          <a:solidFill>
            <a:schemeClr val="tx1"/>
          </a:solidFill>
          <a:latin typeface="Calibri" panose="020F050202020403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CD2DD0F3-CD94-4F2C-AAD1-B8F30610CB34}"/>
              </a:ext>
            </a:extLst>
          </p:cNvPr>
          <p:cNvSpPr>
            <a:spLocks noGrp="1" noChangeArrowheads="1"/>
          </p:cNvSpPr>
          <p:nvPr>
            <p:ph idx="1"/>
          </p:nvPr>
        </p:nvSpPr>
        <p:spPr>
          <a:xfrm>
            <a:off x="252413" y="1851025"/>
            <a:ext cx="8712200" cy="2952750"/>
          </a:xfrm>
        </p:spPr>
        <p:txBody>
          <a:bodyPr/>
          <a:lstStyle/>
          <a:p>
            <a:pPr marL="0" indent="0" eaLnBrk="1" hangingPunct="1">
              <a:lnSpc>
                <a:spcPts val="4000"/>
              </a:lnSpc>
              <a:buFont typeface="Arial" panose="020B0604020202020204" pitchFamily="34" charset="0"/>
              <a:buNone/>
            </a:pPr>
            <a:r>
              <a:rPr lang="zh-CN" altLang="en-US">
                <a:latin typeface="隶书" panose="02010509060101010101" pitchFamily="49" charset="-122"/>
                <a:ea typeface="隶书" panose="02010509060101010101" pitchFamily="49" charset="-122"/>
              </a:rPr>
              <a:t>一、在中国特色社会主义道路上实现中华民族伟大复兴</a:t>
            </a:r>
            <a:endParaRPr lang="en-US" altLang="zh-CN">
              <a:latin typeface="隶书" panose="02010509060101010101" pitchFamily="49" charset="-122"/>
              <a:ea typeface="隶书" panose="02010509060101010101" pitchFamily="49" charset="-122"/>
            </a:endParaRPr>
          </a:p>
          <a:p>
            <a:pPr marL="0" indent="0" eaLnBrk="1" hangingPunct="1">
              <a:lnSpc>
                <a:spcPts val="4000"/>
              </a:lnSpc>
              <a:buFont typeface="Arial" panose="020B0604020202020204" pitchFamily="34" charset="0"/>
              <a:buNone/>
            </a:pPr>
            <a:r>
              <a:rPr lang="zh-CN" altLang="en-US">
                <a:latin typeface="隶书" panose="02010509060101010101" pitchFamily="49" charset="-122"/>
                <a:ea typeface="隶书" panose="02010509060101010101" pitchFamily="49" charset="-122"/>
              </a:rPr>
              <a:t>二、统揽“四个伟大”，统筹推进“五位一体”总体布局，协调推进“四个全面”战略布局</a:t>
            </a:r>
            <a:endParaRPr lang="en-US" altLang="zh-CN">
              <a:latin typeface="隶书" panose="02010509060101010101" pitchFamily="49" charset="-122"/>
              <a:ea typeface="隶书" panose="02010509060101010101" pitchFamily="49" charset="-122"/>
            </a:endParaRPr>
          </a:p>
          <a:p>
            <a:pPr marL="0" indent="0" eaLnBrk="1" hangingPunct="1">
              <a:lnSpc>
                <a:spcPts val="4000"/>
              </a:lnSpc>
              <a:buFont typeface="Arial" panose="020B0604020202020204" pitchFamily="34" charset="0"/>
              <a:buNone/>
            </a:pPr>
            <a:r>
              <a:rPr lang="zh-CN" altLang="en-US">
                <a:latin typeface="隶书" panose="02010509060101010101" pitchFamily="49" charset="-122"/>
                <a:ea typeface="隶书" panose="02010509060101010101" pitchFamily="49" charset="-122"/>
              </a:rPr>
              <a:t>三、全面建成社会主义现代化强国</a:t>
            </a:r>
            <a:endParaRPr lang="en-US" altLang="zh-CN">
              <a:latin typeface="隶书" panose="02010509060101010101" pitchFamily="49" charset="-122"/>
              <a:ea typeface="隶书" panose="02010509060101010101" pitchFamily="49" charset="-122"/>
            </a:endParaRPr>
          </a:p>
          <a:p>
            <a:pPr marL="0" indent="0" eaLnBrk="1" hangingPunct="1">
              <a:lnSpc>
                <a:spcPts val="4000"/>
              </a:lnSpc>
              <a:buFont typeface="Arial" panose="020B0604020202020204" pitchFamily="34" charset="0"/>
              <a:buNone/>
            </a:pPr>
            <a:endParaRPr lang="en-US" altLang="zh-CN">
              <a:latin typeface="隶书" panose="02010509060101010101" pitchFamily="49" charset="-122"/>
              <a:ea typeface="隶书" panose="02010509060101010101" pitchFamily="49" charset="-122"/>
            </a:endParaRPr>
          </a:p>
        </p:txBody>
      </p:sp>
      <p:sp>
        <p:nvSpPr>
          <p:cNvPr id="4" name="Rectangle 3">
            <a:extLst>
              <a:ext uri="{FF2B5EF4-FFF2-40B4-BE49-F238E27FC236}">
                <a16:creationId xmlns:a16="http://schemas.microsoft.com/office/drawing/2014/main" id="{CCBA8695-EBEC-4ACD-A19E-B6B1BEFF96B7}"/>
              </a:ext>
            </a:extLst>
          </p:cNvPr>
          <p:cNvSpPr>
            <a:spLocks noChangeArrowheads="1"/>
          </p:cNvSpPr>
          <p:nvPr/>
        </p:nvSpPr>
        <p:spPr bwMode="auto">
          <a:xfrm>
            <a:off x="107950" y="195263"/>
            <a:ext cx="9036050" cy="14478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gn="ctr" eaLnBrk="1" hangingPunct="1">
              <a:buFont typeface="Arial" panose="020B0604020202020204" pitchFamily="34" charset="0"/>
              <a:buNone/>
              <a:defRPr/>
            </a:pPr>
            <a:r>
              <a:rPr lang="zh-CN" altLang="en-US" sz="4400" b="1" dirty="0">
                <a:solidFill>
                  <a:srgbClr val="000000"/>
                </a:solidFill>
                <a:latin typeface="隶书" pitchFamily="49" charset="-122"/>
                <a:ea typeface="隶书" pitchFamily="49" charset="-122"/>
              </a:rPr>
              <a:t>第三讲 坚持和发展</a:t>
            </a:r>
            <a:endParaRPr lang="en-US" altLang="zh-CN" sz="4400" b="1" dirty="0">
              <a:solidFill>
                <a:srgbClr val="000000"/>
              </a:solidFill>
              <a:latin typeface="隶书" pitchFamily="49" charset="-122"/>
              <a:ea typeface="隶书" pitchFamily="49" charset="-122"/>
            </a:endParaRPr>
          </a:p>
          <a:p>
            <a:pPr algn="ctr" eaLnBrk="1" hangingPunct="1">
              <a:buFont typeface="Arial" panose="020B0604020202020204" pitchFamily="34" charset="0"/>
              <a:buNone/>
              <a:defRPr/>
            </a:pPr>
            <a:r>
              <a:rPr lang="zh-CN" altLang="en-US" sz="4400" b="1" dirty="0">
                <a:solidFill>
                  <a:srgbClr val="000000"/>
                </a:solidFill>
                <a:latin typeface="隶书" pitchFamily="49" charset="-122"/>
                <a:ea typeface="隶书" pitchFamily="49" charset="-122"/>
              </a:rPr>
              <a:t>中国特色社会主义的总任务</a:t>
            </a:r>
            <a:endParaRPr lang="en-US" sz="4400" b="1" dirty="0">
              <a:solidFill>
                <a:srgbClr val="000000"/>
              </a:solidFill>
              <a:latin typeface="隶书" pitchFamily="49" charset="-122"/>
              <a:ea typeface="隶书" pitchFamily="49" charset="-122"/>
            </a:endParaRPr>
          </a:p>
        </p:txBody>
      </p:sp>
    </p:spTree>
  </p:cSld>
  <p:clrMapOvr>
    <a:masterClrMapping/>
  </p:clrMapOvr>
  <p:transition>
    <p:blinds/>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E0D9726C-595E-4026-AD88-E649CE5DF138}"/>
              </a:ext>
            </a:extLst>
          </p:cNvPr>
          <p:cNvSpPr>
            <a:spLocks noGrp="1" noRot="1" noChangeArrowheads="1"/>
          </p:cNvSpPr>
          <p:nvPr>
            <p:ph type="body" idx="4294967295"/>
          </p:nvPr>
        </p:nvSpPr>
        <p:spPr>
          <a:xfrm>
            <a:off x="555625" y="1792288"/>
            <a:ext cx="8069263" cy="3203575"/>
          </a:xfrm>
        </p:spPr>
        <p:txBody>
          <a:bodyPr lIns="68580" tIns="34290" rIns="68580" bIns="34290"/>
          <a:lstStyle/>
          <a:p>
            <a:r>
              <a:rPr lang="zh-CN" altLang="en-US" sz="2400" b="1">
                <a:latin typeface="宋体" panose="02010600030101010101" pitchFamily="2" charset="-122"/>
                <a:ea typeface="宋体" panose="02010600030101010101" pitchFamily="2" charset="-122"/>
              </a:rPr>
              <a:t>国内生产总值稳居世界第二，</a:t>
            </a:r>
            <a:endParaRPr lang="en-US" altLang="zh-CN" sz="2400" b="1">
              <a:latin typeface="宋体" panose="02010600030101010101" pitchFamily="2" charset="-122"/>
              <a:ea typeface="宋体" panose="02010600030101010101" pitchFamily="2" charset="-122"/>
            </a:endParaRPr>
          </a:p>
          <a:p>
            <a:r>
              <a:rPr lang="zh-CN" altLang="en-US" sz="2400" b="1">
                <a:latin typeface="宋体" panose="02010600030101010101" pitchFamily="2" charset="-122"/>
                <a:ea typeface="宋体" panose="02010600030101010101" pitchFamily="2" charset="-122"/>
              </a:rPr>
              <a:t>对世界经济增长贡献率超过百分之三十。</a:t>
            </a:r>
            <a:endParaRPr lang="en-US" altLang="zh-CN" sz="2400" b="1">
              <a:latin typeface="宋体" panose="02010600030101010101" pitchFamily="2" charset="-122"/>
              <a:ea typeface="宋体" panose="02010600030101010101" pitchFamily="2" charset="-122"/>
            </a:endParaRPr>
          </a:p>
          <a:p>
            <a:r>
              <a:rPr lang="zh-CN" altLang="en-US" sz="2400" b="1">
                <a:latin typeface="宋体" panose="02010600030101010101" pitchFamily="2" charset="-122"/>
                <a:ea typeface="宋体" panose="02010600030101010101" pitchFamily="2" charset="-122"/>
              </a:rPr>
              <a:t>城镇化率年均提高一点二个百分点，八千多万农业转移人口成为城镇居民。</a:t>
            </a:r>
            <a:endParaRPr lang="en-US" altLang="zh-CN" sz="2400" b="1">
              <a:latin typeface="宋体" panose="02010600030101010101" pitchFamily="2" charset="-122"/>
              <a:ea typeface="宋体" panose="02010600030101010101" pitchFamily="2" charset="-122"/>
            </a:endParaRPr>
          </a:p>
          <a:p>
            <a:r>
              <a:rPr lang="zh-CN" altLang="en-US" sz="2400" b="1">
                <a:latin typeface="宋体" panose="02010600030101010101" pitchFamily="2" charset="-122"/>
                <a:ea typeface="宋体" panose="02010600030101010101" pitchFamily="2" charset="-122"/>
              </a:rPr>
              <a:t>天宫、蛟龙、天眼、悟空、墨子、大飞机等重大科技成果相继问世。</a:t>
            </a:r>
            <a:endParaRPr lang="en-US" altLang="zh-CN" sz="2400" b="1">
              <a:latin typeface="宋体" panose="02010600030101010101" pitchFamily="2" charset="-122"/>
              <a:ea typeface="宋体" panose="02010600030101010101" pitchFamily="2" charset="-122"/>
            </a:endParaRPr>
          </a:p>
          <a:p>
            <a:r>
              <a:rPr lang="zh-CN" altLang="en-US" sz="2400" b="1">
                <a:latin typeface="宋体" panose="02010600030101010101" pitchFamily="2" charset="-122"/>
                <a:ea typeface="宋体" panose="02010600030101010101" pitchFamily="2" charset="-122"/>
              </a:rPr>
              <a:t>对外贸易、对外投资、外汇储备稳居世界前列。</a:t>
            </a:r>
          </a:p>
        </p:txBody>
      </p:sp>
      <p:sp>
        <p:nvSpPr>
          <p:cNvPr id="27651" name="AutoShape 5" descr="2Q==">
            <a:extLst>
              <a:ext uri="{FF2B5EF4-FFF2-40B4-BE49-F238E27FC236}">
                <a16:creationId xmlns:a16="http://schemas.microsoft.com/office/drawing/2014/main" id="{DEA010AD-F136-4790-97D0-9618435B26D3}"/>
              </a:ext>
            </a:extLst>
          </p:cNvPr>
          <p:cNvSpPr>
            <a:spLocks noChangeAspect="1" noChangeArrowheads="1"/>
          </p:cNvSpPr>
          <p:nvPr/>
        </p:nvSpPr>
        <p:spPr bwMode="auto">
          <a:xfrm>
            <a:off x="4457700" y="2457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00">
              <a:solidFill>
                <a:srgbClr val="FFFFFF"/>
              </a:solidFill>
            </a:endParaRPr>
          </a:p>
        </p:txBody>
      </p:sp>
      <p:pic>
        <p:nvPicPr>
          <p:cNvPr id="27652" name="Picture 2">
            <a:extLst>
              <a:ext uri="{FF2B5EF4-FFF2-40B4-BE49-F238E27FC236}">
                <a16:creationId xmlns:a16="http://schemas.microsoft.com/office/drawing/2014/main" id="{92A5E559-B5B4-4781-97AB-D4CF0DC66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50" y="268288"/>
            <a:ext cx="18462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2">
            <a:extLst>
              <a:ext uri="{FF2B5EF4-FFF2-40B4-BE49-F238E27FC236}">
                <a16:creationId xmlns:a16="http://schemas.microsoft.com/office/drawing/2014/main" id="{609AB0D2-3197-4EEE-8469-39822AE48279}"/>
              </a:ext>
            </a:extLst>
          </p:cNvPr>
          <p:cNvSpPr txBox="1">
            <a:spLocks noRot="1" noChangeArrowheads="1"/>
          </p:cNvSpPr>
          <p:nvPr/>
        </p:nvSpPr>
        <p:spPr bwMode="auto">
          <a:xfrm>
            <a:off x="568325" y="195263"/>
            <a:ext cx="6307138"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20000"/>
              </a:spcBef>
              <a:buFont typeface="Arial" panose="020B0604020202020204" pitchFamily="34" charset="0"/>
              <a:buChar char="•"/>
            </a:pPr>
            <a:r>
              <a:rPr lang="zh-CN" altLang="en-US" sz="2400" b="1">
                <a:latin typeface="宋体" panose="02010600030101010101" pitchFamily="2" charset="-122"/>
              </a:rPr>
              <a:t>现在，我们比历史上任何时期都更接近中华民族伟大复兴的目标，比历史上任何时期都更有信心、有能力实现这个目标。</a:t>
            </a:r>
            <a:br>
              <a:rPr lang="zh-CN" altLang="en-US" sz="2400" b="1">
                <a:latin typeface="宋体" panose="02010600030101010101" pitchFamily="2" charset="-122"/>
              </a:rPr>
            </a:br>
            <a:endParaRPr lang="zh-CN" altLang="en-US" sz="2400" b="1">
              <a:latin typeface="宋体" panose="02010600030101010101" pitchFamily="2" charset="-122"/>
            </a:endParaRPr>
          </a:p>
        </p:txBody>
      </p:sp>
    </p:spTree>
  </p:cSld>
  <p:clrMapOvr>
    <a:masterClrMapping/>
  </p:clrMapOvr>
  <p:transition>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gimg2.baidu.com/image_search/src=http%3A%2F%2Fwww.51wendang.com%2Fpic%2F2a896c7355a835839c27470e000e62a08cf9ddba%2F2-810-jpg_6-1440-0-0-1440.jpg&amp;refer=http%3A%2F%2Fwww.51wendang.com&amp;app=2002&amp;size=f9999,10000&amp;q=a80&amp;n=0&amp;g=0n&amp;fmt=jpeg?sec=1636621642&amp;t=f2457175b2a81340db5c4ddcf31b9c4c">
            <a:extLst>
              <a:ext uri="{FF2B5EF4-FFF2-40B4-BE49-F238E27FC236}">
                <a16:creationId xmlns:a16="http://schemas.microsoft.com/office/drawing/2014/main" id="{4EA8648D-9D16-4E7A-83EC-BE8E9FF2C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203325"/>
            <a:ext cx="89281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2">
            <a:extLst>
              <a:ext uri="{FF2B5EF4-FFF2-40B4-BE49-F238E27FC236}">
                <a16:creationId xmlns:a16="http://schemas.microsoft.com/office/drawing/2014/main" id="{35680895-DC25-4663-A4E5-E5A95A39BF36}"/>
              </a:ext>
            </a:extLst>
          </p:cNvPr>
          <p:cNvSpPr txBox="1">
            <a:spLocks noChangeArrowheads="1"/>
          </p:cNvSpPr>
          <p:nvPr/>
        </p:nvSpPr>
        <p:spPr bwMode="auto">
          <a:xfrm>
            <a:off x="252413" y="195263"/>
            <a:ext cx="87836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t>（二）坚定中国特色社会主义“四个自信”：</a:t>
            </a:r>
            <a:r>
              <a:rPr lang="zh-CN" altLang="en-US" sz="2400" b="1" u="sng">
                <a:solidFill>
                  <a:srgbClr val="0000CC"/>
                </a:solidFill>
              </a:rPr>
              <a:t>道路是实现途径；理论是行动指南；制度是根本保障；文化是精神力量</a:t>
            </a:r>
            <a:r>
              <a:rPr lang="zh-CN" altLang="en-US" sz="2400" b="1"/>
              <a:t>。</a:t>
            </a:r>
          </a:p>
        </p:txBody>
      </p:sp>
    </p:spTree>
  </p:cSld>
  <p:clrMapOvr>
    <a:masterClrMapping/>
  </p:clrMapOvr>
  <p:transition>
    <p:blind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2">
            <a:extLst>
              <a:ext uri="{FF2B5EF4-FFF2-40B4-BE49-F238E27FC236}">
                <a16:creationId xmlns:a16="http://schemas.microsoft.com/office/drawing/2014/main" id="{8B5E2B8C-0C08-418F-9B00-8EECABC0F1EB}"/>
              </a:ext>
            </a:extLst>
          </p:cNvPr>
          <p:cNvSpPr txBox="1">
            <a:spLocks noChangeArrowheads="1"/>
          </p:cNvSpPr>
          <p:nvPr/>
        </p:nvSpPr>
        <p:spPr bwMode="auto">
          <a:xfrm>
            <a:off x="252413" y="195263"/>
            <a:ext cx="8783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t>（三）奋力实现社会主义现代化和中华民族伟大复兴</a:t>
            </a:r>
          </a:p>
        </p:txBody>
      </p:sp>
      <p:pic>
        <p:nvPicPr>
          <p:cNvPr id="29699" name="Picture 4" descr="https://ss3.baidu.com/-fo3dSag_xI4khGko9WTAnF6hhy/baike/c0%3Dbaike72%2C5%2C5%2C72%2C24/sign=bdfe159114ce36d3b6098b625b9a51e2/3ac79f3df8dcd1005cea116a738b4710b9122f03.jpg">
            <a:extLst>
              <a:ext uri="{FF2B5EF4-FFF2-40B4-BE49-F238E27FC236}">
                <a16:creationId xmlns:a16="http://schemas.microsoft.com/office/drawing/2014/main" id="{EC358539-AF2F-4F95-86F0-0179CE6E4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987425"/>
            <a:ext cx="4789488"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https://gimg2.baidu.com/image_search/src=http%3A%2F%2Fbig5.taiwan.cn%2Fxwzx%2Fzxzt%2Fzhongguomeng%2Fcws4%2F201303%2FW020130326505825834515.jpg&amp;refer=http%3A%2F%2Fbig5.taiwan.cn&amp;app=2002&amp;size=f9999,10000&amp;q=a80&amp;n=0&amp;g=0n&amp;fmt=jpeg?sec=1636622525&amp;t=df3ebbc08b07af6920053882b347ce5a">
            <a:extLst>
              <a:ext uri="{FF2B5EF4-FFF2-40B4-BE49-F238E27FC236}">
                <a16:creationId xmlns:a16="http://schemas.microsoft.com/office/drawing/2014/main" id="{F77592EC-E0E4-4325-A86D-A2D081A61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058863"/>
            <a:ext cx="2857500"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3">
            <a:extLst>
              <a:ext uri="{FF2B5EF4-FFF2-40B4-BE49-F238E27FC236}">
                <a16:creationId xmlns:a16="http://schemas.microsoft.com/office/drawing/2014/main" id="{E3185E73-6894-4709-B138-C9B5CEFF1324}"/>
              </a:ext>
            </a:extLst>
          </p:cNvPr>
          <p:cNvGrpSpPr>
            <a:grpSpLocks/>
          </p:cNvGrpSpPr>
          <p:nvPr/>
        </p:nvGrpSpPr>
        <p:grpSpPr bwMode="auto">
          <a:xfrm>
            <a:off x="971550" y="53975"/>
            <a:ext cx="5957888" cy="615950"/>
            <a:chOff x="1440" y="1488"/>
            <a:chExt cx="3072" cy="309"/>
          </a:xfrm>
        </p:grpSpPr>
        <p:sp>
          <p:nvSpPr>
            <p:cNvPr id="98308" name="Rectangle 4">
              <a:extLst>
                <a:ext uri="{FF2B5EF4-FFF2-40B4-BE49-F238E27FC236}">
                  <a16:creationId xmlns:a16="http://schemas.microsoft.com/office/drawing/2014/main" id="{0F593077-DFFB-41A2-9F74-046D751620F3}"/>
                </a:ext>
              </a:extLst>
            </p:cNvPr>
            <p:cNvSpPr>
              <a:spLocks noChangeArrowheads="1"/>
            </p:cNvSpPr>
            <p:nvPr/>
          </p:nvSpPr>
          <p:spPr bwMode="gray">
            <a:xfrm>
              <a:off x="1776" y="1488"/>
              <a:ext cx="2736" cy="288"/>
            </a:xfrm>
            <a:prstGeom prst="rect">
              <a:avLst/>
            </a:prstGeom>
            <a:gradFill rotWithShape="1">
              <a:gsLst>
                <a:gs pos="0">
                  <a:schemeClr val="accent2"/>
                </a:gs>
                <a:gs pos="50000">
                  <a:schemeClr val="accent2">
                    <a:gamma/>
                    <a:tint val="36471"/>
                    <a:invGamma/>
                  </a:schemeClr>
                </a:gs>
                <a:gs pos="100000">
                  <a:schemeClr val="accent2"/>
                </a:gs>
              </a:gsLst>
              <a:lin ang="2700000" scaled="1"/>
            </a:gradFill>
            <a:ln w="9525" algn="ctr">
              <a:noFill/>
              <a:miter lim="800000"/>
            </a:ln>
            <a:effectLst>
              <a:prstShdw prst="shdw17" dist="63500" dir="5400000">
                <a:schemeClr val="accent2">
                  <a:gamma/>
                  <a:shade val="60000"/>
                  <a:invGamma/>
                </a:schemeClr>
              </a:prstShdw>
            </a:effectLst>
          </p:spPr>
          <p:txBody>
            <a:bodyPr wrap="none" anchor="ctr"/>
            <a:lstStyle/>
            <a:p>
              <a:pPr eaLnBrk="1" hangingPunct="1">
                <a:buFont typeface="Arial" panose="020B0604020202020204" pitchFamily="34" charset="0"/>
                <a:buNone/>
                <a:defRPr/>
              </a:pPr>
              <a:endParaRPr lang="zh-CN" altLang="en-US"/>
            </a:p>
          </p:txBody>
        </p:sp>
        <p:sp>
          <p:nvSpPr>
            <p:cNvPr id="98309" name="Rectangle 5">
              <a:extLst>
                <a:ext uri="{FF2B5EF4-FFF2-40B4-BE49-F238E27FC236}">
                  <a16:creationId xmlns:a16="http://schemas.microsoft.com/office/drawing/2014/main" id="{502E99C5-7915-48FD-8CCF-9D11F7B9C675}"/>
                </a:ext>
              </a:extLst>
            </p:cNvPr>
            <p:cNvSpPr>
              <a:spLocks noChangeArrowheads="1"/>
            </p:cNvSpPr>
            <p:nvPr/>
          </p:nvSpPr>
          <p:spPr bwMode="gray">
            <a:xfrm>
              <a:off x="1440" y="1488"/>
              <a:ext cx="384" cy="288"/>
            </a:xfrm>
            <a:prstGeom prst="rect">
              <a:avLst/>
            </a:prstGeom>
            <a:gradFill rotWithShape="1">
              <a:gsLst>
                <a:gs pos="0">
                  <a:schemeClr val="accent2">
                    <a:gamma/>
                    <a:shade val="51373"/>
                    <a:invGamma/>
                  </a:schemeClr>
                </a:gs>
                <a:gs pos="50000">
                  <a:schemeClr val="accent2"/>
                </a:gs>
                <a:gs pos="100000">
                  <a:schemeClr val="accent2">
                    <a:gamma/>
                    <a:shade val="51373"/>
                    <a:invGamma/>
                  </a:schemeClr>
                </a:gs>
              </a:gsLst>
              <a:lin ang="0" scaled="1"/>
            </a:gradFill>
            <a:ln w="9525" algn="ctr">
              <a:noFill/>
              <a:miter lim="800000"/>
            </a:ln>
            <a:effectLst>
              <a:prstShdw prst="shdw17" dist="63500" dir="5400000">
                <a:schemeClr val="accent2">
                  <a:gamma/>
                  <a:shade val="60000"/>
                  <a:invGamma/>
                </a:schemeClr>
              </a:prstShdw>
            </a:effectLst>
          </p:spPr>
          <p:txBody>
            <a:bodyPr wrap="none" anchor="ctr"/>
            <a:lstStyle/>
            <a:p>
              <a:pPr algn="ctr">
                <a:buFont typeface="Arial" panose="020B0604020202020204" pitchFamily="34" charset="0"/>
                <a:buNone/>
                <a:defRPr/>
              </a:pPr>
              <a:endParaRPr lang="en-US" altLang="zh-CN" sz="3200" b="1" dirty="0">
                <a:solidFill>
                  <a:srgbClr val="FF0000"/>
                </a:solidFill>
              </a:endParaRPr>
            </a:p>
          </p:txBody>
        </p:sp>
        <p:sp>
          <p:nvSpPr>
            <p:cNvPr id="98310" name="Rectangle 6">
              <a:extLst>
                <a:ext uri="{FF2B5EF4-FFF2-40B4-BE49-F238E27FC236}">
                  <a16:creationId xmlns:a16="http://schemas.microsoft.com/office/drawing/2014/main" id="{71253257-90B4-40FD-9861-9DD9B9DEA7FD}"/>
                </a:ext>
              </a:extLst>
            </p:cNvPr>
            <p:cNvSpPr>
              <a:spLocks noChangeArrowheads="1"/>
            </p:cNvSpPr>
            <p:nvPr/>
          </p:nvSpPr>
          <p:spPr bwMode="gray">
            <a:xfrm>
              <a:off x="1872" y="1504"/>
              <a:ext cx="2544" cy="293"/>
            </a:xfrm>
            <a:prstGeom prst="rect">
              <a:avLst/>
            </a:prstGeom>
            <a:noFill/>
            <a:ln w="9525" algn="ctr">
              <a:noFill/>
              <a:miter lim="800000"/>
            </a:ln>
            <a:effectLst/>
          </p:spPr>
          <p:txBody>
            <a:bodyPr>
              <a:spAutoFit/>
            </a:bodyPr>
            <a:lstStyle/>
            <a:p>
              <a:pPr>
                <a:buFont typeface="Arial" panose="020B0604020202020204" pitchFamily="34" charset="0"/>
                <a:buNone/>
                <a:defRPr/>
              </a:pPr>
              <a:r>
                <a:rPr lang="zh-CN" altLang="en-US" sz="3200" b="1">
                  <a:solidFill>
                    <a:srgbClr val="CC3300"/>
                  </a:solidFill>
                  <a:effectLst>
                    <a:outerShdw blurRad="38100" dist="38100" dir="2700000" algn="tl">
                      <a:srgbClr val="C0C0C0"/>
                    </a:outerShdw>
                  </a:effectLst>
                  <a:latin typeface="Times New Roman" panose="02020603050405020304" pitchFamily="18" charset="0"/>
                </a:rPr>
                <a:t>习近平谈中国梦</a:t>
              </a:r>
            </a:p>
          </p:txBody>
        </p:sp>
      </p:grpSp>
      <p:pic>
        <p:nvPicPr>
          <p:cNvPr id="30723" name="Picture 10" descr="124532202_271n">
            <a:extLst>
              <a:ext uri="{FF2B5EF4-FFF2-40B4-BE49-F238E27FC236}">
                <a16:creationId xmlns:a16="http://schemas.microsoft.com/office/drawing/2014/main" id="{BB824897-B175-415E-A406-68543D5F2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6600"/>
            <a:ext cx="91440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文本框 100358">
            <a:extLst>
              <a:ext uri="{FF2B5EF4-FFF2-40B4-BE49-F238E27FC236}">
                <a16:creationId xmlns:a16="http://schemas.microsoft.com/office/drawing/2014/main" id="{43B6C5DF-CA4D-4F50-9483-43D2B8FE8074}"/>
              </a:ext>
            </a:extLst>
          </p:cNvPr>
          <p:cNvSpPr txBox="1">
            <a:spLocks noChangeArrowheads="1"/>
          </p:cNvSpPr>
          <p:nvPr/>
        </p:nvSpPr>
        <p:spPr bwMode="auto">
          <a:xfrm>
            <a:off x="838200" y="3086100"/>
            <a:ext cx="4648200" cy="1200150"/>
          </a:xfrm>
          <a:prstGeom prst="rect">
            <a:avLst/>
          </a:prstGeom>
          <a:solidFill>
            <a:srgbClr val="FFFFFF"/>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b="1">
                <a:sym typeface="Calibri" panose="020F0502020204030204" pitchFamily="34" charset="0"/>
              </a:rPr>
              <a:t>“大家都在讨论中国梦，我以为，实现中华民族伟大复兴，就是中华民族近代以来最伟大的梦想。”</a:t>
            </a:r>
          </a:p>
        </p:txBody>
      </p:sp>
    </p:spTree>
  </p:cSld>
  <p:clrMapOvr>
    <a:masterClrMapping/>
  </p:clrMapOvr>
  <p:transition>
    <p:blinds/>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2756C610-C57A-4F1A-AF64-19B8A6D4189F}"/>
              </a:ext>
            </a:extLst>
          </p:cNvPr>
          <p:cNvPicPr>
            <a:picLocks noChangeAspect="1" noChangeArrowheads="1"/>
          </p:cNvPicPr>
          <p:nvPr/>
        </p:nvPicPr>
        <p:blipFill>
          <a:blip r:embed="rId2" cstate="print"/>
          <a:srcRect/>
          <a:stretch>
            <a:fillRect/>
          </a:stretch>
        </p:blipFill>
        <p:spPr bwMode="auto">
          <a:xfrm>
            <a:off x="89197" y="1712468"/>
            <a:ext cx="3856984" cy="1773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文本框 6">
            <a:extLst>
              <a:ext uri="{FF2B5EF4-FFF2-40B4-BE49-F238E27FC236}">
                <a16:creationId xmlns:a16="http://schemas.microsoft.com/office/drawing/2014/main" id="{082AFC6C-268D-4CB5-8A6E-8F42CA6FEDF7}"/>
              </a:ext>
            </a:extLst>
          </p:cNvPr>
          <p:cNvSpPr txBox="1">
            <a:spLocks noChangeArrowheads="1"/>
          </p:cNvSpPr>
          <p:nvPr/>
        </p:nvSpPr>
        <p:spPr bwMode="auto">
          <a:xfrm>
            <a:off x="-144463" y="176213"/>
            <a:ext cx="3908426" cy="985837"/>
          </a:xfrm>
          <a:prstGeom prst="rect">
            <a:avLst/>
          </a:prstGeom>
          <a:no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200"/>
              </a:spcBef>
              <a:buFont typeface="Arial" panose="020B0604020202020204" pitchFamily="34" charset="0"/>
              <a:buNone/>
              <a:defRPr/>
            </a:pPr>
            <a:r>
              <a:rPr lang="zh-CN" altLang="en-US" sz="2400" b="1" dirty="0">
                <a:latin typeface="楷体" pitchFamily="49" charset="-122"/>
                <a:ea typeface="楷体" pitchFamily="49" charset="-122"/>
                <a:cs typeface="+mn-ea"/>
                <a:sym typeface="+mn-lt"/>
              </a:rPr>
              <a:t>中华民族的昨天，</a:t>
            </a:r>
            <a:endParaRPr lang="en-US" altLang="zh-CN" sz="2400" b="1" dirty="0">
              <a:latin typeface="楷体" pitchFamily="49" charset="-122"/>
              <a:ea typeface="楷体" pitchFamily="49" charset="-122"/>
              <a:cs typeface="+mn-ea"/>
              <a:sym typeface="+mn-lt"/>
            </a:endParaRPr>
          </a:p>
          <a:p>
            <a:pPr algn="ctr">
              <a:spcBef>
                <a:spcPts val="1200"/>
              </a:spcBef>
              <a:buFont typeface="Arial" panose="020B0604020202020204" pitchFamily="34" charset="0"/>
              <a:buNone/>
              <a:defRPr/>
            </a:pPr>
            <a:r>
              <a:rPr lang="zh-CN" altLang="en-US" sz="2400" b="1" dirty="0">
                <a:latin typeface="楷体" pitchFamily="49" charset="-122"/>
                <a:ea typeface="楷体" pitchFamily="49" charset="-122"/>
                <a:cs typeface="+mn-ea"/>
                <a:sym typeface="+mn-lt"/>
              </a:rPr>
              <a:t>“雄关漫道真如铁”</a:t>
            </a:r>
          </a:p>
        </p:txBody>
      </p:sp>
      <p:sp>
        <p:nvSpPr>
          <p:cNvPr id="4" name="文本框 6">
            <a:extLst>
              <a:ext uri="{FF2B5EF4-FFF2-40B4-BE49-F238E27FC236}">
                <a16:creationId xmlns:a16="http://schemas.microsoft.com/office/drawing/2014/main" id="{484F6C73-8A3C-4200-855C-56C3203ED3C4}"/>
              </a:ext>
            </a:extLst>
          </p:cNvPr>
          <p:cNvSpPr txBox="1">
            <a:spLocks noChangeArrowheads="1"/>
          </p:cNvSpPr>
          <p:nvPr/>
        </p:nvSpPr>
        <p:spPr bwMode="auto">
          <a:xfrm>
            <a:off x="4557713" y="2222500"/>
            <a:ext cx="4730750" cy="984250"/>
          </a:xfrm>
          <a:prstGeom prst="rect">
            <a:avLst/>
          </a:prstGeom>
          <a:no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200"/>
              </a:spcBef>
              <a:buFont typeface="Arial" panose="020B0604020202020204" pitchFamily="34" charset="0"/>
              <a:buNone/>
              <a:defRPr/>
            </a:pPr>
            <a:r>
              <a:rPr lang="zh-CN" altLang="en-US" sz="2400" b="1" dirty="0">
                <a:latin typeface="楷体" pitchFamily="49" charset="-122"/>
                <a:ea typeface="楷体" pitchFamily="49" charset="-122"/>
                <a:cs typeface="+mn-ea"/>
                <a:sym typeface="+mn-lt"/>
              </a:rPr>
              <a:t>中华民族的今天，</a:t>
            </a:r>
            <a:endParaRPr lang="en-US" altLang="zh-CN" sz="2400" b="1" dirty="0">
              <a:latin typeface="楷体" pitchFamily="49" charset="-122"/>
              <a:ea typeface="楷体" pitchFamily="49" charset="-122"/>
              <a:cs typeface="+mn-ea"/>
              <a:sym typeface="+mn-lt"/>
            </a:endParaRPr>
          </a:p>
          <a:p>
            <a:pPr algn="ctr">
              <a:spcBef>
                <a:spcPts val="1200"/>
              </a:spcBef>
              <a:buFont typeface="Arial" panose="020B0604020202020204" pitchFamily="34" charset="0"/>
              <a:buNone/>
              <a:defRPr/>
            </a:pPr>
            <a:r>
              <a:rPr lang="zh-CN" altLang="en-US" sz="2400" b="1" dirty="0">
                <a:latin typeface="楷体" pitchFamily="49" charset="-122"/>
                <a:ea typeface="楷体" pitchFamily="49" charset="-122"/>
                <a:cs typeface="+mn-ea"/>
                <a:sym typeface="+mn-lt"/>
              </a:rPr>
              <a:t>“人间正道是沧桑”</a:t>
            </a:r>
          </a:p>
        </p:txBody>
      </p:sp>
      <p:sp>
        <p:nvSpPr>
          <p:cNvPr id="5" name="文本框 6">
            <a:extLst>
              <a:ext uri="{FF2B5EF4-FFF2-40B4-BE49-F238E27FC236}">
                <a16:creationId xmlns:a16="http://schemas.microsoft.com/office/drawing/2014/main" id="{FC7FEE47-DF95-4CDA-A857-6D19E4049B35}"/>
              </a:ext>
            </a:extLst>
          </p:cNvPr>
          <p:cNvSpPr txBox="1">
            <a:spLocks noChangeArrowheads="1"/>
          </p:cNvSpPr>
          <p:nvPr/>
        </p:nvSpPr>
        <p:spPr bwMode="auto">
          <a:xfrm>
            <a:off x="455613" y="4019550"/>
            <a:ext cx="4194175" cy="985838"/>
          </a:xfrm>
          <a:prstGeom prst="rect">
            <a:avLst/>
          </a:prstGeom>
          <a:no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200"/>
              </a:spcBef>
              <a:defRPr/>
            </a:pPr>
            <a:r>
              <a:rPr lang="zh-CN" altLang="en-US" sz="2400" b="1" dirty="0">
                <a:latin typeface="楷体" pitchFamily="49" charset="-122"/>
                <a:ea typeface="楷体" pitchFamily="49" charset="-122"/>
                <a:cs typeface="+mn-ea"/>
                <a:sym typeface="+mn-lt"/>
              </a:rPr>
              <a:t>中华民族的明天，</a:t>
            </a:r>
            <a:endParaRPr lang="en-US" altLang="zh-CN" sz="2400" b="1" dirty="0">
              <a:latin typeface="楷体" pitchFamily="49" charset="-122"/>
              <a:ea typeface="楷体" pitchFamily="49" charset="-122"/>
              <a:cs typeface="+mn-ea"/>
              <a:sym typeface="+mn-lt"/>
            </a:endParaRPr>
          </a:p>
          <a:p>
            <a:pPr algn="ctr">
              <a:spcBef>
                <a:spcPts val="1200"/>
              </a:spcBef>
              <a:defRPr/>
            </a:pPr>
            <a:r>
              <a:rPr lang="zh-CN" altLang="en-US" sz="2400" b="1" dirty="0">
                <a:latin typeface="楷体" pitchFamily="49" charset="-122"/>
                <a:ea typeface="楷体" pitchFamily="49" charset="-122"/>
                <a:cs typeface="+mn-ea"/>
                <a:sym typeface="+mn-lt"/>
              </a:rPr>
              <a:t>“长风破浪会有时”</a:t>
            </a:r>
          </a:p>
        </p:txBody>
      </p:sp>
      <p:pic>
        <p:nvPicPr>
          <p:cNvPr id="6" name="Picture 4" descr="http://p0.so.qhimgs1.com/t015055d83cc2ee8474.jpg">
            <a:extLst>
              <a:ext uri="{FF2B5EF4-FFF2-40B4-BE49-F238E27FC236}">
                <a16:creationId xmlns:a16="http://schemas.microsoft.com/office/drawing/2014/main" id="{92D69B8D-8C97-4E0E-8EAE-A1370BE71794}"/>
              </a:ext>
            </a:extLst>
          </p:cNvPr>
          <p:cNvPicPr>
            <a:picLocks noChangeAspect="1" noChangeArrowheads="1"/>
          </p:cNvPicPr>
          <p:nvPr/>
        </p:nvPicPr>
        <p:blipFill>
          <a:blip r:embed="rId3" cstate="print"/>
          <a:srcRect/>
          <a:stretch>
            <a:fillRect/>
          </a:stretch>
        </p:blipFill>
        <p:spPr bwMode="auto">
          <a:xfrm>
            <a:off x="4994195" y="30150"/>
            <a:ext cx="3856983" cy="1761620"/>
          </a:xfrm>
          <a:prstGeom prst="roundRect">
            <a:avLst>
              <a:gd name="adj" fmla="val 8594"/>
            </a:avLst>
          </a:prstGeom>
          <a:solidFill>
            <a:srgbClr val="FFFFFF">
              <a:shade val="85000"/>
            </a:srgbClr>
          </a:solidFill>
          <a:ln>
            <a:noFill/>
          </a:ln>
          <a:effectLst/>
        </p:spPr>
      </p:pic>
      <p:pic>
        <p:nvPicPr>
          <p:cNvPr id="7" name="Picture 12" descr="http://www.chinanews.com/m/gn/2017/10-03/U621P4T8D8346086F19930DT20171003130418.jpg">
            <a:extLst>
              <a:ext uri="{FF2B5EF4-FFF2-40B4-BE49-F238E27FC236}">
                <a16:creationId xmlns:a16="http://schemas.microsoft.com/office/drawing/2014/main" id="{E94BF0F8-7114-4BC8-A4EA-6F4498A172F0}"/>
              </a:ext>
            </a:extLst>
          </p:cNvPr>
          <p:cNvPicPr>
            <a:picLocks noChangeAspect="1" noChangeArrowheads="1"/>
          </p:cNvPicPr>
          <p:nvPr/>
        </p:nvPicPr>
        <p:blipFill>
          <a:blip r:embed="rId4" cstate="print"/>
          <a:srcRect/>
          <a:stretch>
            <a:fillRect/>
          </a:stretch>
        </p:blipFill>
        <p:spPr bwMode="auto">
          <a:xfrm>
            <a:off x="5161556" y="3243502"/>
            <a:ext cx="3522259" cy="1761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Gerade Verbindung 20">
            <a:extLst>
              <a:ext uri="{FF2B5EF4-FFF2-40B4-BE49-F238E27FC236}">
                <a16:creationId xmlns:a16="http://schemas.microsoft.com/office/drawing/2014/main" id="{0AB939DF-3ABE-417A-B924-6ED8ED8EF104}"/>
              </a:ext>
            </a:extLst>
          </p:cNvPr>
          <p:cNvCxnSpPr>
            <a:cxnSpLocks/>
          </p:cNvCxnSpPr>
          <p:nvPr/>
        </p:nvCxnSpPr>
        <p:spPr bwMode="auto">
          <a:xfrm flipV="1">
            <a:off x="4470400" y="188913"/>
            <a:ext cx="0" cy="5154612"/>
          </a:xfrm>
          <a:prstGeom prst="line">
            <a:avLst/>
          </a:prstGeom>
          <a:noFill/>
          <a:ln w="19050" cap="flat" cmpd="sng" algn="ctr">
            <a:solidFill>
              <a:schemeClr val="bg1">
                <a:lumMod val="50000"/>
              </a:schemeClr>
            </a:solidFill>
            <a:prstDash val="sysDash"/>
          </a:ln>
          <a:effectLst/>
        </p:spPr>
      </p:cxnSp>
      <p:sp>
        <p:nvSpPr>
          <p:cNvPr id="9" name="等腰三角形 8">
            <a:extLst>
              <a:ext uri="{FF2B5EF4-FFF2-40B4-BE49-F238E27FC236}">
                <a16:creationId xmlns:a16="http://schemas.microsoft.com/office/drawing/2014/main" id="{F3B73CF6-ADBA-4D8D-BB7B-49732731D82C}"/>
              </a:ext>
            </a:extLst>
          </p:cNvPr>
          <p:cNvSpPr>
            <a:spLocks noChangeArrowheads="1"/>
          </p:cNvSpPr>
          <p:nvPr/>
        </p:nvSpPr>
        <p:spPr bwMode="auto">
          <a:xfrm rot="16200000">
            <a:off x="4110038" y="550863"/>
            <a:ext cx="354012" cy="366712"/>
          </a:xfrm>
          <a:prstGeom prst="triangle">
            <a:avLst>
              <a:gd name="adj" fmla="val 50000"/>
            </a:avLst>
          </a:prstGeom>
          <a:solidFill>
            <a:schemeClr val="bg1">
              <a:lumMod val="50000"/>
            </a:schemeClr>
          </a:solidFill>
          <a:ln w="25400" algn="ctr">
            <a:noFill/>
            <a:miter lim="800000"/>
            <a:headEnd/>
            <a:tailE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buFont typeface="Arial" panose="020B0604020202020204" pitchFamily="34" charset="0"/>
              <a:buNone/>
              <a:defRPr/>
            </a:pPr>
            <a:endParaRPr lang="zh-CN" altLang="en-US" kern="0">
              <a:solidFill>
                <a:prstClr val="white"/>
              </a:solidFill>
            </a:endParaRPr>
          </a:p>
        </p:txBody>
      </p:sp>
      <p:sp>
        <p:nvSpPr>
          <p:cNvPr id="10" name="等腰三角形 9">
            <a:extLst>
              <a:ext uri="{FF2B5EF4-FFF2-40B4-BE49-F238E27FC236}">
                <a16:creationId xmlns:a16="http://schemas.microsoft.com/office/drawing/2014/main" id="{6FB717BB-4ABC-4980-9DAC-52CE5CE8ADF8}"/>
              </a:ext>
            </a:extLst>
          </p:cNvPr>
          <p:cNvSpPr>
            <a:spLocks noChangeArrowheads="1"/>
          </p:cNvSpPr>
          <p:nvPr/>
        </p:nvSpPr>
        <p:spPr bwMode="auto">
          <a:xfrm rot="16200000">
            <a:off x="4110831" y="4152107"/>
            <a:ext cx="352425" cy="366712"/>
          </a:xfrm>
          <a:prstGeom prst="triangle">
            <a:avLst>
              <a:gd name="adj" fmla="val 50000"/>
            </a:avLst>
          </a:prstGeom>
          <a:solidFill>
            <a:schemeClr val="bg1">
              <a:lumMod val="50000"/>
            </a:schemeClr>
          </a:solidFill>
          <a:ln w="25400" algn="ctr">
            <a:noFill/>
            <a:miter lim="800000"/>
            <a:headEnd/>
            <a:tailE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buFont typeface="Arial" panose="020B0604020202020204" pitchFamily="34" charset="0"/>
              <a:buNone/>
              <a:defRPr/>
            </a:pPr>
            <a:endParaRPr lang="zh-CN" altLang="en-US" kern="0">
              <a:solidFill>
                <a:prstClr val="white"/>
              </a:solidFill>
            </a:endParaRPr>
          </a:p>
        </p:txBody>
      </p:sp>
      <p:sp>
        <p:nvSpPr>
          <p:cNvPr id="11" name="等腰三角形 10">
            <a:extLst>
              <a:ext uri="{FF2B5EF4-FFF2-40B4-BE49-F238E27FC236}">
                <a16:creationId xmlns:a16="http://schemas.microsoft.com/office/drawing/2014/main" id="{7B329B01-80A4-44C2-B597-2F7231171873}"/>
              </a:ext>
            </a:extLst>
          </p:cNvPr>
          <p:cNvSpPr>
            <a:spLocks noChangeArrowheads="1"/>
          </p:cNvSpPr>
          <p:nvPr/>
        </p:nvSpPr>
        <p:spPr bwMode="auto">
          <a:xfrm rot="5400000" flipH="1">
            <a:off x="4470400" y="2559050"/>
            <a:ext cx="354013" cy="366713"/>
          </a:xfrm>
          <a:prstGeom prst="triangle">
            <a:avLst>
              <a:gd name="adj" fmla="val 50000"/>
            </a:avLst>
          </a:prstGeom>
          <a:solidFill>
            <a:schemeClr val="bg1">
              <a:lumMod val="50000"/>
            </a:schemeClr>
          </a:solidFill>
          <a:ln w="25400" algn="ctr">
            <a:noFill/>
            <a:miter lim="800000"/>
            <a:headEnd/>
            <a:tailE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buFont typeface="Arial" panose="020B0604020202020204" pitchFamily="34" charset="0"/>
              <a:buNone/>
              <a:defRPr/>
            </a:pPr>
            <a:endParaRPr lang="zh-CN" altLang="en-US" kern="0">
              <a:solidFill>
                <a:prstClr val="white"/>
              </a:solidFill>
            </a:endParaRPr>
          </a:p>
        </p:txBody>
      </p:sp>
    </p:spTree>
  </p:cSld>
  <p:clrMapOvr>
    <a:masterClrMapping/>
  </p:clrMapOvr>
  <p:transition>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3">
            <a:extLst>
              <a:ext uri="{FF2B5EF4-FFF2-40B4-BE49-F238E27FC236}">
                <a16:creationId xmlns:a16="http://schemas.microsoft.com/office/drawing/2014/main" id="{7A7CEB96-E338-4202-B6CA-FACAE10C747E}"/>
              </a:ext>
            </a:extLst>
          </p:cNvPr>
          <p:cNvSpPr txBox="1">
            <a:spLocks noChangeArrowheads="1"/>
          </p:cNvSpPr>
          <p:nvPr/>
        </p:nvSpPr>
        <p:spPr bwMode="auto">
          <a:xfrm>
            <a:off x="755650" y="1563688"/>
            <a:ext cx="705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0000CC"/>
                </a:solidFill>
                <a:latin typeface="楷体" panose="02010609060101010101" pitchFamily="49" charset="-122"/>
                <a:ea typeface="楷体" panose="02010609060101010101" pitchFamily="49" charset="-122"/>
              </a:rPr>
              <a:t>问题</a:t>
            </a:r>
            <a:r>
              <a:rPr lang="en-US" altLang="zh-CN" sz="2800" b="1">
                <a:solidFill>
                  <a:srgbClr val="0000CC"/>
                </a:solidFill>
                <a:latin typeface="楷体" panose="02010609060101010101" pitchFamily="49" charset="-122"/>
                <a:ea typeface="楷体" panose="02010609060101010101" pitchFamily="49" charset="-122"/>
              </a:rPr>
              <a:t>2</a:t>
            </a:r>
            <a:r>
              <a:rPr lang="zh-CN" altLang="en-US" sz="2800" b="1">
                <a:solidFill>
                  <a:srgbClr val="0000CC"/>
                </a:solidFill>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如何正确理解中国梦的科学内涵？</a:t>
            </a:r>
          </a:p>
        </p:txBody>
      </p:sp>
    </p:spTree>
  </p:cSld>
  <p:clrMapOvr>
    <a:masterClrMapping/>
  </p:clrMapOvr>
  <p:transition>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a:extLst>
              <a:ext uri="{FF2B5EF4-FFF2-40B4-BE49-F238E27FC236}">
                <a16:creationId xmlns:a16="http://schemas.microsoft.com/office/drawing/2014/main" id="{AB34094C-2E19-4E18-A15A-00FD07AE67A4}"/>
              </a:ext>
            </a:extLst>
          </p:cNvPr>
          <p:cNvGrpSpPr>
            <a:grpSpLocks/>
          </p:cNvGrpSpPr>
          <p:nvPr/>
        </p:nvGrpSpPr>
        <p:grpSpPr bwMode="auto">
          <a:xfrm>
            <a:off x="971550" y="53975"/>
            <a:ext cx="5957888" cy="615950"/>
            <a:chOff x="1440" y="1488"/>
            <a:chExt cx="3072" cy="309"/>
          </a:xfrm>
        </p:grpSpPr>
        <p:sp>
          <p:nvSpPr>
            <p:cNvPr id="102403" name="Rectangle 3">
              <a:extLst>
                <a:ext uri="{FF2B5EF4-FFF2-40B4-BE49-F238E27FC236}">
                  <a16:creationId xmlns:a16="http://schemas.microsoft.com/office/drawing/2014/main" id="{E2CCC7EF-3676-436C-A51F-0CFD8A83CE43}"/>
                </a:ext>
              </a:extLst>
            </p:cNvPr>
            <p:cNvSpPr>
              <a:spLocks noChangeArrowheads="1"/>
            </p:cNvSpPr>
            <p:nvPr/>
          </p:nvSpPr>
          <p:spPr bwMode="gray">
            <a:xfrm>
              <a:off x="1776" y="1488"/>
              <a:ext cx="2736" cy="288"/>
            </a:xfrm>
            <a:prstGeom prst="rect">
              <a:avLst/>
            </a:prstGeom>
            <a:gradFill rotWithShape="1">
              <a:gsLst>
                <a:gs pos="0">
                  <a:schemeClr val="accent2"/>
                </a:gs>
                <a:gs pos="50000">
                  <a:schemeClr val="accent2">
                    <a:gamma/>
                    <a:tint val="36471"/>
                    <a:invGamma/>
                  </a:schemeClr>
                </a:gs>
                <a:gs pos="100000">
                  <a:schemeClr val="accent2"/>
                </a:gs>
              </a:gsLst>
              <a:lin ang="2700000" scaled="1"/>
            </a:gradFill>
            <a:ln w="9525" algn="ctr">
              <a:noFill/>
              <a:miter lim="800000"/>
            </a:ln>
            <a:effectLst>
              <a:prstShdw prst="shdw17" dist="63500" dir="5400000">
                <a:schemeClr val="accent2">
                  <a:gamma/>
                  <a:shade val="60000"/>
                  <a:invGamma/>
                </a:schemeClr>
              </a:prstShdw>
            </a:effectLst>
          </p:spPr>
          <p:txBody>
            <a:bodyPr wrap="none" anchor="ctr"/>
            <a:lstStyle/>
            <a:p>
              <a:pPr eaLnBrk="1" hangingPunct="1">
                <a:buFont typeface="Arial" panose="020B0604020202020204" pitchFamily="34" charset="0"/>
                <a:buNone/>
                <a:defRPr/>
              </a:pPr>
              <a:endParaRPr lang="zh-CN" altLang="en-US"/>
            </a:p>
          </p:txBody>
        </p:sp>
        <p:sp>
          <p:nvSpPr>
            <p:cNvPr id="102404" name="Rectangle 4">
              <a:extLst>
                <a:ext uri="{FF2B5EF4-FFF2-40B4-BE49-F238E27FC236}">
                  <a16:creationId xmlns:a16="http://schemas.microsoft.com/office/drawing/2014/main" id="{B0DBC85C-DA5F-4129-A253-6D92D03B6315}"/>
                </a:ext>
              </a:extLst>
            </p:cNvPr>
            <p:cNvSpPr>
              <a:spLocks noChangeArrowheads="1"/>
            </p:cNvSpPr>
            <p:nvPr/>
          </p:nvSpPr>
          <p:spPr bwMode="gray">
            <a:xfrm>
              <a:off x="1440" y="1488"/>
              <a:ext cx="384" cy="288"/>
            </a:xfrm>
            <a:prstGeom prst="rect">
              <a:avLst/>
            </a:prstGeom>
            <a:gradFill rotWithShape="1">
              <a:gsLst>
                <a:gs pos="0">
                  <a:schemeClr val="accent2">
                    <a:gamma/>
                    <a:shade val="51373"/>
                    <a:invGamma/>
                  </a:schemeClr>
                </a:gs>
                <a:gs pos="50000">
                  <a:schemeClr val="accent2"/>
                </a:gs>
                <a:gs pos="100000">
                  <a:schemeClr val="accent2">
                    <a:gamma/>
                    <a:shade val="51373"/>
                    <a:invGamma/>
                  </a:schemeClr>
                </a:gs>
              </a:gsLst>
              <a:lin ang="0" scaled="1"/>
            </a:gradFill>
            <a:ln w="9525" algn="ctr">
              <a:noFill/>
              <a:miter lim="800000"/>
            </a:ln>
            <a:effectLst>
              <a:prstShdw prst="shdw17" dist="63500" dir="5400000">
                <a:schemeClr val="accent2">
                  <a:gamma/>
                  <a:shade val="60000"/>
                  <a:invGamma/>
                </a:schemeClr>
              </a:prstShdw>
            </a:effectLst>
          </p:spPr>
          <p:txBody>
            <a:bodyPr wrap="none" anchor="ctr"/>
            <a:lstStyle/>
            <a:p>
              <a:pPr algn="ctr">
                <a:buFont typeface="Arial" panose="020B0604020202020204" pitchFamily="34" charset="0"/>
                <a:buNone/>
                <a:defRPr/>
              </a:pPr>
              <a:endParaRPr lang="en-US" altLang="zh-CN" sz="3200" b="1" dirty="0">
                <a:solidFill>
                  <a:srgbClr val="FF0000"/>
                </a:solidFill>
              </a:endParaRPr>
            </a:p>
          </p:txBody>
        </p:sp>
        <p:sp>
          <p:nvSpPr>
            <p:cNvPr id="102405" name="Rectangle 5">
              <a:extLst>
                <a:ext uri="{FF2B5EF4-FFF2-40B4-BE49-F238E27FC236}">
                  <a16:creationId xmlns:a16="http://schemas.microsoft.com/office/drawing/2014/main" id="{E173819D-19C4-4146-85B2-6F4D4AB601E5}"/>
                </a:ext>
              </a:extLst>
            </p:cNvPr>
            <p:cNvSpPr>
              <a:spLocks noChangeArrowheads="1"/>
            </p:cNvSpPr>
            <p:nvPr/>
          </p:nvSpPr>
          <p:spPr bwMode="gray">
            <a:xfrm>
              <a:off x="1872" y="1504"/>
              <a:ext cx="2544" cy="293"/>
            </a:xfrm>
            <a:prstGeom prst="rect">
              <a:avLst/>
            </a:prstGeom>
            <a:noFill/>
            <a:ln w="9525" algn="ctr">
              <a:noFill/>
              <a:miter lim="800000"/>
            </a:ln>
            <a:effectLst/>
          </p:spPr>
          <p:txBody>
            <a:bodyPr>
              <a:spAutoFit/>
            </a:bodyPr>
            <a:lstStyle/>
            <a:p>
              <a:pPr>
                <a:buFont typeface="Arial" panose="020B0604020202020204" pitchFamily="34" charset="0"/>
                <a:buNone/>
                <a:defRPr/>
              </a:pPr>
              <a:r>
                <a:rPr lang="zh-CN" altLang="en-US" sz="3200" b="1">
                  <a:solidFill>
                    <a:srgbClr val="CC3300"/>
                  </a:solidFill>
                  <a:effectLst>
                    <a:outerShdw blurRad="38100" dist="38100" dir="2700000" algn="tl">
                      <a:srgbClr val="C0C0C0"/>
                    </a:outerShdw>
                  </a:effectLst>
                  <a:latin typeface="Times New Roman" panose="02020603050405020304" pitchFamily="18" charset="0"/>
                </a:rPr>
                <a:t>习近平谈中国梦</a:t>
              </a:r>
            </a:p>
          </p:txBody>
        </p:sp>
      </p:grpSp>
      <p:pic>
        <p:nvPicPr>
          <p:cNvPr id="33795" name="Picture 7" descr="124532202_311n">
            <a:extLst>
              <a:ext uri="{FF2B5EF4-FFF2-40B4-BE49-F238E27FC236}">
                <a16:creationId xmlns:a16="http://schemas.microsoft.com/office/drawing/2014/main" id="{64A9F678-21A5-4CB9-884D-94A55CC86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742950"/>
            <a:ext cx="90360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本框 102406">
            <a:extLst>
              <a:ext uri="{FF2B5EF4-FFF2-40B4-BE49-F238E27FC236}">
                <a16:creationId xmlns:a16="http://schemas.microsoft.com/office/drawing/2014/main" id="{D69288F7-78B8-4B62-A52F-41E686B76C75}"/>
              </a:ext>
            </a:extLst>
          </p:cNvPr>
          <p:cNvSpPr txBox="1">
            <a:spLocks noChangeArrowheads="1"/>
          </p:cNvSpPr>
          <p:nvPr/>
        </p:nvSpPr>
        <p:spPr bwMode="auto">
          <a:xfrm>
            <a:off x="457200" y="2686050"/>
            <a:ext cx="3657600" cy="2246313"/>
          </a:xfrm>
          <a:prstGeom prst="rect">
            <a:avLst/>
          </a:prstGeom>
          <a:solidFill>
            <a:srgbClr val="FFFFFF"/>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000" b="1">
                <a:sym typeface="Calibri" panose="020F0502020204030204" pitchFamily="34" charset="0"/>
              </a:rPr>
              <a:t>“</a:t>
            </a:r>
            <a:r>
              <a:rPr lang="zh-CN" altLang="en-US" sz="2000" b="1">
                <a:sym typeface="Calibri" panose="020F0502020204030204" pitchFamily="34" charset="0"/>
              </a:rPr>
              <a:t>实现中华民族伟大复兴的中国梦，就是要实现</a:t>
            </a:r>
            <a:r>
              <a:rPr lang="zh-CN" altLang="en-US" sz="2000" b="1" u="sng">
                <a:solidFill>
                  <a:srgbClr val="0000FF"/>
                </a:solidFill>
                <a:sym typeface="Calibri" panose="020F0502020204030204" pitchFamily="34" charset="0"/>
              </a:rPr>
              <a:t>国家富强、民族振兴、人民幸福</a:t>
            </a:r>
            <a:r>
              <a:rPr lang="zh-CN" altLang="en-US" sz="2000" b="1">
                <a:sym typeface="Calibri" panose="020F0502020204030204" pitchFamily="34" charset="0"/>
              </a:rPr>
              <a:t>。</a:t>
            </a:r>
            <a:r>
              <a:rPr lang="en-US" altLang="zh-CN" sz="2000" b="1">
                <a:sym typeface="Calibri" panose="020F0502020204030204" pitchFamily="34" charset="0"/>
              </a:rPr>
              <a:t>” </a:t>
            </a:r>
            <a:r>
              <a:rPr lang="zh-CN" altLang="en-US" sz="2000" b="1">
                <a:sym typeface="Calibri" panose="020F0502020204030204" pitchFamily="34" charset="0"/>
              </a:rPr>
              <a:t>提出实现中国梦必须走中国道路；实现中国梦必须弘扬中国精神；实现中国梦必须凝聚中国力量；中国梦归根到底是人民的梦。</a:t>
            </a:r>
          </a:p>
        </p:txBody>
      </p:sp>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6">
            <a:extLst>
              <a:ext uri="{FF2B5EF4-FFF2-40B4-BE49-F238E27FC236}">
                <a16:creationId xmlns:a16="http://schemas.microsoft.com/office/drawing/2014/main" id="{CBFB1191-6C6A-4CE8-B878-2E0D423A6D78}"/>
              </a:ext>
            </a:extLst>
          </p:cNvPr>
          <p:cNvSpPr>
            <a:spLocks noChangeArrowheads="1"/>
          </p:cNvSpPr>
          <p:nvPr/>
        </p:nvSpPr>
        <p:spPr bwMode="auto">
          <a:xfrm>
            <a:off x="555625" y="312738"/>
            <a:ext cx="2705100" cy="523875"/>
          </a:xfrm>
          <a:prstGeom prst="rect">
            <a:avLst/>
          </a:prstGeom>
          <a:solidFill>
            <a:srgbClr val="CCCCCC"/>
          </a:solidFill>
          <a:ln w="40000">
            <a:solidFill>
              <a:srgbClr val="CCCCCC"/>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b="1">
                <a:solidFill>
                  <a:srgbClr val="000000"/>
                </a:solidFill>
                <a:latin typeface="楷体" panose="02010609060101010101" pitchFamily="49" charset="-122"/>
                <a:ea typeface="楷体" panose="02010609060101010101" pitchFamily="49" charset="-122"/>
              </a:rPr>
              <a:t>1.</a:t>
            </a:r>
            <a:r>
              <a:rPr lang="zh-CN" altLang="en-US" sz="2800" b="1">
                <a:solidFill>
                  <a:srgbClr val="000000"/>
                </a:solidFill>
                <a:latin typeface="楷体" panose="02010609060101010101" pitchFamily="49" charset="-122"/>
                <a:ea typeface="楷体" panose="02010609060101010101" pitchFamily="49" charset="-122"/>
              </a:rPr>
              <a:t>实现国家富强</a:t>
            </a:r>
          </a:p>
        </p:txBody>
      </p:sp>
      <p:pic>
        <p:nvPicPr>
          <p:cNvPr id="34819" name="Picture 6" descr="3342904_141956029181_2">
            <a:extLst>
              <a:ext uri="{FF2B5EF4-FFF2-40B4-BE49-F238E27FC236}">
                <a16:creationId xmlns:a16="http://schemas.microsoft.com/office/drawing/2014/main" id="{AF6927E2-3EED-468C-84C4-630A2DE18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1495425"/>
            <a:ext cx="4392613"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9">
            <a:extLst>
              <a:ext uri="{FF2B5EF4-FFF2-40B4-BE49-F238E27FC236}">
                <a16:creationId xmlns:a16="http://schemas.microsoft.com/office/drawing/2014/main" id="{4D1CF7DC-E9F9-46A6-8D57-B32A973023AA}"/>
              </a:ext>
            </a:extLst>
          </p:cNvPr>
          <p:cNvSpPr txBox="1">
            <a:spLocks noChangeArrowheads="1"/>
          </p:cNvSpPr>
          <p:nvPr/>
        </p:nvSpPr>
        <p:spPr bwMode="auto">
          <a:xfrm>
            <a:off x="5078413" y="484188"/>
            <a:ext cx="3957637" cy="415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a:ea typeface="隶书" panose="02010509060101010101" pitchFamily="49" charset="-122"/>
              </a:rPr>
              <a:t>       </a:t>
            </a:r>
            <a:r>
              <a:rPr lang="zh-CN" altLang="en-US" sz="2400" u="sng">
                <a:solidFill>
                  <a:srgbClr val="0000CC"/>
                </a:solidFill>
                <a:ea typeface="隶书" panose="02010509060101010101" pitchFamily="49" charset="-122"/>
              </a:rPr>
              <a:t>国家富强是指我国综合国力进一步增强，中国特色社会主义事业进一步发展和完善。</a:t>
            </a:r>
            <a:r>
              <a:rPr lang="zh-CN" altLang="en-US" sz="2400">
                <a:ea typeface="隶书" panose="02010509060101010101" pitchFamily="49" charset="-122"/>
              </a:rPr>
              <a:t>我国经济总量已居世界第二位，但经济竞争力还没有达到发达国家水平。经济更加发达，科技创新在经济发展中的驱动力更加强劲，政治更加民主，文化更加繁荣，社会更加和谐，生态更加美好。</a:t>
            </a:r>
            <a:endParaRPr lang="zh-CN" altLang="en-US" sz="2400"/>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6">
            <a:extLst>
              <a:ext uri="{FF2B5EF4-FFF2-40B4-BE49-F238E27FC236}">
                <a16:creationId xmlns:a16="http://schemas.microsoft.com/office/drawing/2014/main" id="{628598B9-D3FC-4D9A-8A13-D9E7D5A31C81}"/>
              </a:ext>
            </a:extLst>
          </p:cNvPr>
          <p:cNvSpPr>
            <a:spLocks noChangeArrowheads="1"/>
          </p:cNvSpPr>
          <p:nvPr/>
        </p:nvSpPr>
        <p:spPr bwMode="auto">
          <a:xfrm>
            <a:off x="611188" y="112713"/>
            <a:ext cx="2695575" cy="523875"/>
          </a:xfrm>
          <a:prstGeom prst="rect">
            <a:avLst/>
          </a:prstGeom>
          <a:solidFill>
            <a:srgbClr val="CCCCCC"/>
          </a:solidFill>
          <a:ln w="40000">
            <a:solidFill>
              <a:srgbClr val="CCCCCC"/>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solidFill>
                  <a:srgbClr val="000000"/>
                </a:solidFill>
                <a:latin typeface="楷体" panose="02010609060101010101" pitchFamily="49" charset="-122"/>
                <a:ea typeface="楷体" panose="02010609060101010101" pitchFamily="49" charset="-122"/>
              </a:rPr>
              <a:t>2.</a:t>
            </a:r>
            <a:r>
              <a:rPr lang="zh-CN" altLang="en-US" sz="2800" b="1">
                <a:solidFill>
                  <a:srgbClr val="000000"/>
                </a:solidFill>
                <a:latin typeface="楷体" panose="02010609060101010101" pitchFamily="49" charset="-122"/>
                <a:ea typeface="楷体" panose="02010609060101010101" pitchFamily="49" charset="-122"/>
              </a:rPr>
              <a:t>实现民族振兴</a:t>
            </a:r>
          </a:p>
        </p:txBody>
      </p:sp>
      <p:pic>
        <p:nvPicPr>
          <p:cNvPr id="35843" name="Picture 13" descr="002KS2KTgy6MOxJzrwq5e&amp;690">
            <a:extLst>
              <a:ext uri="{FF2B5EF4-FFF2-40B4-BE49-F238E27FC236}">
                <a16:creationId xmlns:a16="http://schemas.microsoft.com/office/drawing/2014/main" id="{82A1E22B-D047-433A-AA6A-72DA508C0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23925"/>
            <a:ext cx="4103687"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14">
            <a:extLst>
              <a:ext uri="{FF2B5EF4-FFF2-40B4-BE49-F238E27FC236}">
                <a16:creationId xmlns:a16="http://schemas.microsoft.com/office/drawing/2014/main" id="{0C40EFF6-EA98-4E95-811F-E673F53DCE9E}"/>
              </a:ext>
            </a:extLst>
          </p:cNvPr>
          <p:cNvSpPr txBox="1">
            <a:spLocks noChangeArrowheads="1"/>
          </p:cNvSpPr>
          <p:nvPr/>
        </p:nvSpPr>
        <p:spPr bwMode="auto">
          <a:xfrm>
            <a:off x="4500563" y="1058863"/>
            <a:ext cx="4572000" cy="249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t>民族振兴，就是通过自身的不断发展与强大，继承并创造中华民族的优秀文化以及先进的文明成果，进而</a:t>
            </a:r>
            <a:r>
              <a:rPr lang="zh-CN" altLang="en-US" sz="2400" u="sng">
                <a:solidFill>
                  <a:srgbClr val="0000CC"/>
                </a:solidFill>
                <a:ea typeface="隶书" panose="02010509060101010101" pitchFamily="49" charset="-122"/>
              </a:rPr>
              <a:t>使中华民族再次处于世界领先的地位，再次以高昂的姿态屹立于世界民族之林</a:t>
            </a:r>
            <a:r>
              <a:rPr lang="zh-CN" altLang="en-US" sz="2000" b="1"/>
              <a:t>。民族振兴，也会更好地造福世界人民，共创世界美好的未来。    </a:t>
            </a:r>
            <a:endParaRPr lang="en-US" altLang="zh-CN" sz="2000" b="1"/>
          </a:p>
        </p:txBody>
      </p:sp>
    </p:spTree>
  </p:cSld>
  <p:clrMapOvr>
    <a:masterClrMapping/>
  </p:clrMapOvr>
  <p:transition>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6">
            <a:extLst>
              <a:ext uri="{FF2B5EF4-FFF2-40B4-BE49-F238E27FC236}">
                <a16:creationId xmlns:a16="http://schemas.microsoft.com/office/drawing/2014/main" id="{90631F7A-4E75-40C9-8016-32B52B04D897}"/>
              </a:ext>
            </a:extLst>
          </p:cNvPr>
          <p:cNvSpPr>
            <a:spLocks noChangeArrowheads="1"/>
          </p:cNvSpPr>
          <p:nvPr/>
        </p:nvSpPr>
        <p:spPr bwMode="auto">
          <a:xfrm>
            <a:off x="546100" y="209550"/>
            <a:ext cx="2760663" cy="522288"/>
          </a:xfrm>
          <a:prstGeom prst="rect">
            <a:avLst/>
          </a:prstGeom>
          <a:solidFill>
            <a:srgbClr val="CCCCCC"/>
          </a:solidFill>
          <a:ln w="40000">
            <a:solidFill>
              <a:srgbClr val="CCCCCC"/>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solidFill>
                  <a:srgbClr val="000000"/>
                </a:solidFill>
                <a:latin typeface="楷体" panose="02010609060101010101" pitchFamily="49" charset="-122"/>
                <a:ea typeface="楷体" panose="02010609060101010101" pitchFamily="49" charset="-122"/>
              </a:rPr>
              <a:t>3.</a:t>
            </a:r>
            <a:r>
              <a:rPr lang="zh-CN" altLang="en-US" sz="2800" b="1">
                <a:solidFill>
                  <a:srgbClr val="000000"/>
                </a:solidFill>
                <a:latin typeface="楷体" panose="02010609060101010101" pitchFamily="49" charset="-122"/>
                <a:ea typeface="楷体" panose="02010609060101010101" pitchFamily="49" charset="-122"/>
              </a:rPr>
              <a:t>实现人民幸福</a:t>
            </a:r>
          </a:p>
        </p:txBody>
      </p:sp>
      <p:pic>
        <p:nvPicPr>
          <p:cNvPr id="36867" name="Picture 5">
            <a:extLst>
              <a:ext uri="{FF2B5EF4-FFF2-40B4-BE49-F238E27FC236}">
                <a16:creationId xmlns:a16="http://schemas.microsoft.com/office/drawing/2014/main" id="{74CD2EF6-30A9-4DFA-BD20-E86924142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1200150"/>
            <a:ext cx="4211638" cy="378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10">
            <a:extLst>
              <a:ext uri="{FF2B5EF4-FFF2-40B4-BE49-F238E27FC236}">
                <a16:creationId xmlns:a16="http://schemas.microsoft.com/office/drawing/2014/main" id="{D02ABC9A-E359-4B4E-91EB-8A766E3322C0}"/>
              </a:ext>
            </a:extLst>
          </p:cNvPr>
          <p:cNvSpPr txBox="1">
            <a:spLocks noChangeArrowheads="1"/>
          </p:cNvSpPr>
          <p:nvPr/>
        </p:nvSpPr>
        <p:spPr bwMode="auto">
          <a:xfrm>
            <a:off x="4746625" y="471488"/>
            <a:ext cx="4217988" cy="397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 typeface="Arial" panose="020B0604020202020204" pitchFamily="34" charset="0"/>
              <a:buNone/>
            </a:pPr>
            <a:r>
              <a:rPr lang="zh-CN" altLang="en-US" sz="2400" u="sng">
                <a:solidFill>
                  <a:srgbClr val="0000CC"/>
                </a:solidFill>
                <a:ea typeface="隶书" panose="02010509060101010101" pitchFamily="49" charset="-122"/>
              </a:rPr>
              <a:t>人民幸福，就是人民权利保障更加充分、人人得享共同发展</a:t>
            </a:r>
            <a:r>
              <a:rPr lang="zh-CN" altLang="en-US" sz="2400">
                <a:ea typeface="隶书" panose="02010509060101010101" pitchFamily="49" charset="-122"/>
              </a:rPr>
              <a:t>，生活在伟大祖国和伟大时代的中国人民，共同享有人生出彩的机会，共同享有梦想成真的机会，共同享有同祖国和时代一起成长与进步的机会。</a:t>
            </a:r>
            <a:endParaRPr lang="en-US" altLang="zh-CN" sz="2400">
              <a:ea typeface="隶书" panose="02010509060101010101" pitchFamily="49" charset="-122"/>
            </a:endParaRPr>
          </a:p>
        </p:txBody>
      </p:sp>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文本框 6">
            <a:extLst>
              <a:ext uri="{FF2B5EF4-FFF2-40B4-BE49-F238E27FC236}">
                <a16:creationId xmlns:a16="http://schemas.microsoft.com/office/drawing/2014/main" id="{2E678C62-E257-4C97-8F56-C3B659C740C3}"/>
              </a:ext>
            </a:extLst>
          </p:cNvPr>
          <p:cNvSpPr txBox="1">
            <a:spLocks noChangeArrowheads="1"/>
          </p:cNvSpPr>
          <p:nvPr/>
        </p:nvSpPr>
        <p:spPr bwMode="auto">
          <a:xfrm>
            <a:off x="4779963" y="160338"/>
            <a:ext cx="4027487" cy="3763962"/>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ts val="3200"/>
              </a:lnSpc>
              <a:spcBef>
                <a:spcPts val="900"/>
              </a:spcBef>
              <a:buFont typeface="Arial" panose="020B0604020202020204" pitchFamily="34" charset="0"/>
              <a:buNone/>
              <a:defRPr/>
            </a:pPr>
            <a:r>
              <a:rPr lang="zh-CN" altLang="en-US" sz="2800" b="1" dirty="0">
                <a:latin typeface="楷体" pitchFamily="49" charset="-122"/>
                <a:ea typeface="楷体" pitchFamily="49" charset="-122"/>
                <a:cs typeface="+mn-ea"/>
                <a:sym typeface="+mn-lt"/>
              </a:rPr>
              <a:t>坚持和发展中国特色社会主义的</a:t>
            </a:r>
            <a:r>
              <a:rPr lang="zh-CN" altLang="en-US" sz="2800" b="1" dirty="0">
                <a:solidFill>
                  <a:srgbClr val="C00000"/>
                </a:solidFill>
                <a:latin typeface="楷体" pitchFamily="49" charset="-122"/>
                <a:ea typeface="楷体" pitchFamily="49" charset="-122"/>
                <a:cs typeface="+mn-ea"/>
                <a:sym typeface="+mn-lt"/>
              </a:rPr>
              <a:t>总任务</a:t>
            </a:r>
            <a:r>
              <a:rPr lang="zh-CN" altLang="en-US" sz="2800" b="1" dirty="0">
                <a:latin typeface="楷体" pitchFamily="49" charset="-122"/>
                <a:ea typeface="楷体" pitchFamily="49" charset="-122"/>
                <a:cs typeface="+mn-ea"/>
                <a:sym typeface="+mn-lt"/>
              </a:rPr>
              <a:t>，是实现社会主义现代化和中华民族伟大复兴，在全面建成小康社会的基础上，分两步走在本世纪中叶建成富强民主文明和谐美丽的社会主义现代化强国。</a:t>
            </a:r>
          </a:p>
        </p:txBody>
      </p:sp>
      <p:pic>
        <p:nvPicPr>
          <p:cNvPr id="15365" name="Picture 8" descr="http://bbs.weijj.com/data/attachment/forum/201710/19/091814ryv0rey41zcyfiz2.jpg">
            <a:extLst>
              <a:ext uri="{FF2B5EF4-FFF2-40B4-BE49-F238E27FC236}">
                <a16:creationId xmlns:a16="http://schemas.microsoft.com/office/drawing/2014/main" id="{9FAE0077-52CD-408A-85D8-E3A8227C4878}"/>
              </a:ext>
            </a:extLst>
          </p:cNvPr>
          <p:cNvPicPr>
            <a:picLocks noChangeAspect="1" noChangeArrowheads="1"/>
          </p:cNvPicPr>
          <p:nvPr/>
        </p:nvPicPr>
        <p:blipFill>
          <a:blip r:embed="rId2"/>
          <a:srcRect/>
          <a:stretch>
            <a:fillRect/>
          </a:stretch>
        </p:blipFill>
        <p:spPr bwMode="auto">
          <a:xfrm>
            <a:off x="684213" y="363538"/>
            <a:ext cx="3748087" cy="1679575"/>
          </a:xfrm>
          <a:prstGeom prst="rect">
            <a:avLst/>
          </a:prstGeom>
          <a:ln>
            <a:noFill/>
          </a:ln>
          <a:effectLst>
            <a:outerShdw blurRad="292100" dist="139700" dir="2700000" algn="tl" rotWithShape="0">
              <a:srgbClr val="333333">
                <a:alpha val="65000"/>
              </a:srgbClr>
            </a:outerShdw>
          </a:effectLst>
        </p:spPr>
      </p:pic>
      <p:pic>
        <p:nvPicPr>
          <p:cNvPr id="19460" name="Picture 10">
            <a:extLst>
              <a:ext uri="{FF2B5EF4-FFF2-40B4-BE49-F238E27FC236}">
                <a16:creationId xmlns:a16="http://schemas.microsoft.com/office/drawing/2014/main" id="{E9DA7FA9-175A-4CA3-988B-FD6B824481E4}"/>
              </a:ext>
            </a:extLst>
          </p:cNvPr>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216025" y="2220913"/>
            <a:ext cx="2684463"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6">
            <a:extLst>
              <a:ext uri="{FF2B5EF4-FFF2-40B4-BE49-F238E27FC236}">
                <a16:creationId xmlns:a16="http://schemas.microsoft.com/office/drawing/2014/main" id="{583D556E-E8D7-454E-B364-43761343273C}"/>
              </a:ext>
            </a:extLst>
          </p:cNvPr>
          <p:cNvSpPr txBox="1">
            <a:spLocks noChangeArrowheads="1"/>
          </p:cNvSpPr>
          <p:nvPr/>
        </p:nvSpPr>
        <p:spPr bwMode="auto">
          <a:xfrm>
            <a:off x="1371600" y="4227513"/>
            <a:ext cx="7232650" cy="660400"/>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900"/>
              </a:spcBef>
              <a:buFont typeface="Arial" panose="020B0604020202020204" pitchFamily="34" charset="0"/>
              <a:buNone/>
              <a:defRPr/>
            </a:pPr>
            <a:r>
              <a:rPr lang="zh-CN" altLang="en-US" sz="3200" b="1" dirty="0">
                <a:solidFill>
                  <a:srgbClr val="C00000"/>
                </a:solidFill>
                <a:latin typeface="楷体" pitchFamily="49" charset="-122"/>
                <a:ea typeface="楷体" pitchFamily="49" charset="-122"/>
                <a:cs typeface="+mn-ea"/>
                <a:sym typeface="+mn-lt"/>
              </a:rPr>
              <a:t>中国梦</a:t>
            </a:r>
            <a:r>
              <a:rPr lang="zh-CN" altLang="en-US" sz="2800" b="1" dirty="0">
                <a:latin typeface="楷体" pitchFamily="49" charset="-122"/>
                <a:ea typeface="楷体" pitchFamily="49" charset="-122"/>
                <a:cs typeface="+mn-ea"/>
                <a:sym typeface="+mn-lt"/>
              </a:rPr>
              <a:t>是中华民族伟大复兴的形象表达。</a:t>
            </a:r>
          </a:p>
        </p:txBody>
      </p:sp>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FD02A32-AB7B-40A2-A5AD-1C875CCEC128}"/>
              </a:ext>
            </a:extLst>
          </p:cNvPr>
          <p:cNvSpPr txBox="1">
            <a:spLocks noChangeArrowheads="1"/>
          </p:cNvSpPr>
          <p:nvPr/>
        </p:nvSpPr>
        <p:spPr bwMode="auto">
          <a:xfrm>
            <a:off x="2033588" y="395288"/>
            <a:ext cx="6610350" cy="1292225"/>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ts val="900"/>
              </a:spcBef>
              <a:buFont typeface="Arial" panose="020B0604020202020204" pitchFamily="34" charset="0"/>
              <a:buNone/>
              <a:defRPr/>
            </a:pPr>
            <a:r>
              <a:rPr lang="zh-CN" altLang="en-US" sz="2400" b="1" dirty="0">
                <a:solidFill>
                  <a:srgbClr val="0000CC"/>
                </a:solidFill>
                <a:latin typeface="楷体" pitchFamily="49" charset="-122"/>
                <a:ea typeface="楷体" pitchFamily="49" charset="-122"/>
                <a:cs typeface="+mn-ea"/>
                <a:sym typeface="+mn-lt"/>
              </a:rPr>
              <a:t>国家富强、民族振兴</a:t>
            </a:r>
            <a:r>
              <a:rPr lang="zh-CN" altLang="en-US" sz="2400" b="1" dirty="0">
                <a:solidFill>
                  <a:srgbClr val="000000"/>
                </a:solidFill>
                <a:latin typeface="楷体" pitchFamily="49" charset="-122"/>
                <a:ea typeface="楷体" pitchFamily="49" charset="-122"/>
                <a:cs typeface="+mn-ea"/>
                <a:sym typeface="+mn-lt"/>
              </a:rPr>
              <a:t>是</a:t>
            </a:r>
            <a:r>
              <a:rPr lang="zh-CN" altLang="en-US" sz="2400" b="1" dirty="0">
                <a:solidFill>
                  <a:srgbClr val="0000CC"/>
                </a:solidFill>
                <a:latin typeface="楷体" pitchFamily="49" charset="-122"/>
                <a:ea typeface="楷体" pitchFamily="49" charset="-122"/>
                <a:cs typeface="+mn-ea"/>
                <a:sym typeface="+mn-lt"/>
              </a:rPr>
              <a:t>人民幸福</a:t>
            </a:r>
            <a:r>
              <a:rPr lang="zh-CN" altLang="en-US" sz="2400" b="1" dirty="0">
                <a:solidFill>
                  <a:srgbClr val="000000"/>
                </a:solidFill>
                <a:latin typeface="楷体" pitchFamily="49" charset="-122"/>
                <a:ea typeface="楷体" pitchFamily="49" charset="-122"/>
                <a:cs typeface="+mn-ea"/>
                <a:sym typeface="+mn-lt"/>
              </a:rPr>
              <a:t>的基础和保障</a:t>
            </a:r>
            <a:endParaRPr lang="en-US" altLang="zh-CN" sz="2400" b="1" dirty="0">
              <a:solidFill>
                <a:srgbClr val="000000"/>
              </a:solidFill>
              <a:latin typeface="楷体" pitchFamily="49" charset="-122"/>
              <a:ea typeface="楷体" pitchFamily="49" charset="-122"/>
              <a:cs typeface="+mn-ea"/>
              <a:sym typeface="+mn-lt"/>
            </a:endParaRPr>
          </a:p>
          <a:p>
            <a:pPr eaLnBrk="1" hangingPunct="1">
              <a:spcBef>
                <a:spcPts val="900"/>
              </a:spcBef>
              <a:buFont typeface="Arial" panose="020B0604020202020204" pitchFamily="34" charset="0"/>
              <a:buNone/>
              <a:defRPr/>
            </a:pPr>
            <a:r>
              <a:rPr lang="zh-CN" altLang="en-US" sz="2400" b="1" dirty="0">
                <a:solidFill>
                  <a:srgbClr val="0000CC"/>
                </a:solidFill>
                <a:latin typeface="楷体" pitchFamily="49" charset="-122"/>
                <a:ea typeface="楷体" pitchFamily="49" charset="-122"/>
                <a:cs typeface="+mn-ea"/>
                <a:sym typeface="+mn-lt"/>
              </a:rPr>
              <a:t>人民幸福</a:t>
            </a:r>
            <a:r>
              <a:rPr lang="zh-CN" altLang="en-US" sz="2400" b="1" dirty="0">
                <a:solidFill>
                  <a:srgbClr val="000000"/>
                </a:solidFill>
                <a:latin typeface="楷体" pitchFamily="49" charset="-122"/>
                <a:ea typeface="楷体" pitchFamily="49" charset="-122"/>
                <a:cs typeface="+mn-ea"/>
                <a:sym typeface="+mn-lt"/>
              </a:rPr>
              <a:t>是</a:t>
            </a:r>
            <a:r>
              <a:rPr lang="zh-CN" altLang="en-US" sz="2400" b="1" dirty="0">
                <a:solidFill>
                  <a:srgbClr val="0000CC"/>
                </a:solidFill>
                <a:latin typeface="楷体" pitchFamily="49" charset="-122"/>
                <a:ea typeface="楷体" pitchFamily="49" charset="-122"/>
                <a:cs typeface="+mn-ea"/>
                <a:sym typeface="+mn-lt"/>
              </a:rPr>
              <a:t>国家富强、民族振兴</a:t>
            </a:r>
            <a:r>
              <a:rPr lang="zh-CN" altLang="en-US" sz="2400" b="1" dirty="0">
                <a:solidFill>
                  <a:srgbClr val="000000"/>
                </a:solidFill>
                <a:latin typeface="楷体" pitchFamily="49" charset="-122"/>
                <a:ea typeface="楷体" pitchFamily="49" charset="-122"/>
                <a:cs typeface="+mn-ea"/>
                <a:sym typeface="+mn-lt"/>
              </a:rPr>
              <a:t>的根本出发点和落脚点</a:t>
            </a:r>
          </a:p>
        </p:txBody>
      </p:sp>
      <p:grpSp>
        <p:nvGrpSpPr>
          <p:cNvPr id="37891" name="组合 4">
            <a:extLst>
              <a:ext uri="{FF2B5EF4-FFF2-40B4-BE49-F238E27FC236}">
                <a16:creationId xmlns:a16="http://schemas.microsoft.com/office/drawing/2014/main" id="{29983645-AE95-426F-917B-155D3EE84BA8}"/>
              </a:ext>
            </a:extLst>
          </p:cNvPr>
          <p:cNvGrpSpPr>
            <a:grpSpLocks/>
          </p:cNvGrpSpPr>
          <p:nvPr/>
        </p:nvGrpSpPr>
        <p:grpSpPr bwMode="auto">
          <a:xfrm>
            <a:off x="2522538" y="1854200"/>
            <a:ext cx="3841750" cy="1819275"/>
            <a:chOff x="2463556" y="3800583"/>
            <a:chExt cx="3841750" cy="2425700"/>
          </a:xfrm>
        </p:grpSpPr>
        <p:grpSp>
          <p:nvGrpSpPr>
            <p:cNvPr id="37893" name="组合 1">
              <a:extLst>
                <a:ext uri="{FF2B5EF4-FFF2-40B4-BE49-F238E27FC236}">
                  <a16:creationId xmlns:a16="http://schemas.microsoft.com/office/drawing/2014/main" id="{653089DB-FB0D-4D11-A382-12495E0C9085}"/>
                </a:ext>
              </a:extLst>
            </p:cNvPr>
            <p:cNvGrpSpPr>
              <a:grpSpLocks/>
            </p:cNvGrpSpPr>
            <p:nvPr/>
          </p:nvGrpSpPr>
          <p:grpSpPr bwMode="auto">
            <a:xfrm>
              <a:off x="2463556" y="3800583"/>
              <a:ext cx="3841750" cy="2425700"/>
              <a:chOff x="2651125" y="3451225"/>
              <a:chExt cx="3841750" cy="2425700"/>
            </a:xfrm>
          </p:grpSpPr>
          <p:sp>
            <p:nvSpPr>
              <p:cNvPr id="7" name="任意多边形 6">
                <a:extLst>
                  <a:ext uri="{FF2B5EF4-FFF2-40B4-BE49-F238E27FC236}">
                    <a16:creationId xmlns:a16="http://schemas.microsoft.com/office/drawing/2014/main" id="{5C8FFD1F-A274-4BCC-87FB-B02F4F754DC9}"/>
                  </a:ext>
                </a:extLst>
              </p:cNvPr>
              <p:cNvSpPr/>
              <p:nvPr/>
            </p:nvSpPr>
            <p:spPr>
              <a:xfrm>
                <a:off x="4067175" y="3451225"/>
                <a:ext cx="1009650" cy="1011767"/>
              </a:xfrm>
              <a:custGeom>
                <a:avLst/>
                <a:gdLst>
                  <a:gd name="connsiteX0" fmla="*/ 0 w 1010542"/>
                  <a:gd name="connsiteY0" fmla="*/ 505271 h 1010542"/>
                  <a:gd name="connsiteX1" fmla="*/ 505271 w 1010542"/>
                  <a:gd name="connsiteY1" fmla="*/ 0 h 1010542"/>
                  <a:gd name="connsiteX2" fmla="*/ 1010542 w 1010542"/>
                  <a:gd name="connsiteY2" fmla="*/ 505271 h 1010542"/>
                  <a:gd name="connsiteX3" fmla="*/ 505271 w 1010542"/>
                  <a:gd name="connsiteY3" fmla="*/ 1010542 h 1010542"/>
                  <a:gd name="connsiteX4" fmla="*/ 0 w 1010542"/>
                  <a:gd name="connsiteY4" fmla="*/ 505271 h 10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542" h="1010542">
                    <a:moveTo>
                      <a:pt x="0" y="505271"/>
                    </a:moveTo>
                    <a:cubicBezTo>
                      <a:pt x="0" y="226218"/>
                      <a:pt x="226218" y="0"/>
                      <a:pt x="505271" y="0"/>
                    </a:cubicBezTo>
                    <a:cubicBezTo>
                      <a:pt x="784324" y="0"/>
                      <a:pt x="1010542" y="226218"/>
                      <a:pt x="1010542" y="505271"/>
                    </a:cubicBezTo>
                    <a:cubicBezTo>
                      <a:pt x="1010542" y="784324"/>
                      <a:pt x="784324" y="1010542"/>
                      <a:pt x="505271" y="1010542"/>
                    </a:cubicBezTo>
                    <a:cubicBezTo>
                      <a:pt x="226218" y="1010542"/>
                      <a:pt x="0" y="784324"/>
                      <a:pt x="0" y="505271"/>
                    </a:cubicBez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5930" tIns="175930" rIns="175930" bIns="175930" spcCol="1270" anchor="ctr"/>
              <a:lstStyle/>
              <a:p>
                <a:pPr algn="ctr" defTabSz="733425" eaLnBrk="1" hangingPunct="1">
                  <a:lnSpc>
                    <a:spcPct val="90000"/>
                  </a:lnSpc>
                  <a:spcAft>
                    <a:spcPct val="35000"/>
                  </a:spcAft>
                  <a:buFont typeface="Arial" panose="020B0604020202020204" pitchFamily="34" charset="0"/>
                  <a:buNone/>
                  <a:defRPr/>
                </a:pPr>
                <a:r>
                  <a:rPr lang="zh-CN" altLang="en-US" dirty="0">
                    <a:solidFill>
                      <a:schemeClr val="bg1"/>
                    </a:solidFill>
                    <a:cs typeface="+mn-ea"/>
                    <a:sym typeface="+mn-lt"/>
                  </a:rPr>
                  <a:t>人民幸福</a:t>
                </a:r>
              </a:p>
            </p:txBody>
          </p:sp>
          <p:sp>
            <p:nvSpPr>
              <p:cNvPr id="8" name="任意多边形 7">
                <a:extLst>
                  <a:ext uri="{FF2B5EF4-FFF2-40B4-BE49-F238E27FC236}">
                    <a16:creationId xmlns:a16="http://schemas.microsoft.com/office/drawing/2014/main" id="{B883BD93-2030-48B7-8CD1-F4FBE2023A6F}"/>
                  </a:ext>
                </a:extLst>
              </p:cNvPr>
              <p:cNvSpPr/>
              <p:nvPr/>
            </p:nvSpPr>
            <p:spPr>
              <a:xfrm>
                <a:off x="5481637" y="4867276"/>
                <a:ext cx="1011238" cy="1009649"/>
              </a:xfrm>
              <a:custGeom>
                <a:avLst/>
                <a:gdLst>
                  <a:gd name="connsiteX0" fmla="*/ 0 w 1010542"/>
                  <a:gd name="connsiteY0" fmla="*/ 505271 h 1010542"/>
                  <a:gd name="connsiteX1" fmla="*/ 505271 w 1010542"/>
                  <a:gd name="connsiteY1" fmla="*/ 0 h 1010542"/>
                  <a:gd name="connsiteX2" fmla="*/ 1010542 w 1010542"/>
                  <a:gd name="connsiteY2" fmla="*/ 505271 h 1010542"/>
                  <a:gd name="connsiteX3" fmla="*/ 505271 w 1010542"/>
                  <a:gd name="connsiteY3" fmla="*/ 1010542 h 1010542"/>
                  <a:gd name="connsiteX4" fmla="*/ 0 w 1010542"/>
                  <a:gd name="connsiteY4" fmla="*/ 505271 h 10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542" h="1010542">
                    <a:moveTo>
                      <a:pt x="0" y="505271"/>
                    </a:moveTo>
                    <a:cubicBezTo>
                      <a:pt x="0" y="226218"/>
                      <a:pt x="226218" y="0"/>
                      <a:pt x="505271" y="0"/>
                    </a:cubicBezTo>
                    <a:cubicBezTo>
                      <a:pt x="784324" y="0"/>
                      <a:pt x="1010542" y="226218"/>
                      <a:pt x="1010542" y="505271"/>
                    </a:cubicBezTo>
                    <a:cubicBezTo>
                      <a:pt x="1010542" y="784324"/>
                      <a:pt x="784324" y="1010542"/>
                      <a:pt x="505271" y="1010542"/>
                    </a:cubicBezTo>
                    <a:cubicBezTo>
                      <a:pt x="226218" y="1010542"/>
                      <a:pt x="0" y="784324"/>
                      <a:pt x="0" y="505271"/>
                    </a:cubicBez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5930" tIns="175930" rIns="175930" bIns="175930" spcCol="1270" anchor="ctr"/>
              <a:lstStyle/>
              <a:p>
                <a:pPr algn="ctr" defTabSz="733425" eaLnBrk="1" hangingPunct="1">
                  <a:lnSpc>
                    <a:spcPct val="90000"/>
                  </a:lnSpc>
                  <a:spcAft>
                    <a:spcPct val="35000"/>
                  </a:spcAft>
                  <a:buFont typeface="Arial" panose="020B0604020202020204" pitchFamily="34" charset="0"/>
                  <a:buNone/>
                  <a:defRPr/>
                </a:pPr>
                <a:r>
                  <a:rPr lang="zh-CN" altLang="en-US" dirty="0">
                    <a:solidFill>
                      <a:schemeClr val="bg1"/>
                    </a:solidFill>
                    <a:cs typeface="+mn-ea"/>
                    <a:sym typeface="+mn-lt"/>
                  </a:rPr>
                  <a:t>民族振兴</a:t>
                </a:r>
              </a:p>
            </p:txBody>
          </p:sp>
          <p:sp>
            <p:nvSpPr>
              <p:cNvPr id="9" name="任意多边形 8">
                <a:extLst>
                  <a:ext uri="{FF2B5EF4-FFF2-40B4-BE49-F238E27FC236}">
                    <a16:creationId xmlns:a16="http://schemas.microsoft.com/office/drawing/2014/main" id="{4405D3B1-3F9B-467F-AECC-9AEDABD9A494}"/>
                  </a:ext>
                </a:extLst>
              </p:cNvPr>
              <p:cNvSpPr/>
              <p:nvPr/>
            </p:nvSpPr>
            <p:spPr>
              <a:xfrm>
                <a:off x="2651125" y="4867276"/>
                <a:ext cx="1011237" cy="1009649"/>
              </a:xfrm>
              <a:custGeom>
                <a:avLst/>
                <a:gdLst>
                  <a:gd name="connsiteX0" fmla="*/ 0 w 1010542"/>
                  <a:gd name="connsiteY0" fmla="*/ 505271 h 1010542"/>
                  <a:gd name="connsiteX1" fmla="*/ 505271 w 1010542"/>
                  <a:gd name="connsiteY1" fmla="*/ 0 h 1010542"/>
                  <a:gd name="connsiteX2" fmla="*/ 1010542 w 1010542"/>
                  <a:gd name="connsiteY2" fmla="*/ 505271 h 1010542"/>
                  <a:gd name="connsiteX3" fmla="*/ 505271 w 1010542"/>
                  <a:gd name="connsiteY3" fmla="*/ 1010542 h 1010542"/>
                  <a:gd name="connsiteX4" fmla="*/ 0 w 1010542"/>
                  <a:gd name="connsiteY4" fmla="*/ 505271 h 10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542" h="1010542">
                    <a:moveTo>
                      <a:pt x="0" y="505271"/>
                    </a:moveTo>
                    <a:cubicBezTo>
                      <a:pt x="0" y="226218"/>
                      <a:pt x="226218" y="0"/>
                      <a:pt x="505271" y="0"/>
                    </a:cubicBezTo>
                    <a:cubicBezTo>
                      <a:pt x="784324" y="0"/>
                      <a:pt x="1010542" y="226218"/>
                      <a:pt x="1010542" y="505271"/>
                    </a:cubicBezTo>
                    <a:cubicBezTo>
                      <a:pt x="1010542" y="784324"/>
                      <a:pt x="784324" y="1010542"/>
                      <a:pt x="505271" y="1010542"/>
                    </a:cubicBezTo>
                    <a:cubicBezTo>
                      <a:pt x="226218" y="1010542"/>
                      <a:pt x="0" y="784324"/>
                      <a:pt x="0" y="505271"/>
                    </a:cubicBez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5930" tIns="175930" rIns="175930" bIns="175930" spcCol="1270" anchor="ctr"/>
              <a:lstStyle/>
              <a:p>
                <a:pPr algn="ctr" defTabSz="733425" eaLnBrk="1" hangingPunct="1">
                  <a:lnSpc>
                    <a:spcPct val="90000"/>
                  </a:lnSpc>
                  <a:spcAft>
                    <a:spcPct val="35000"/>
                  </a:spcAft>
                  <a:buFont typeface="Arial" panose="020B0604020202020204" pitchFamily="34" charset="0"/>
                  <a:buNone/>
                  <a:defRPr/>
                </a:pPr>
                <a:r>
                  <a:rPr lang="zh-CN" altLang="en-US" dirty="0">
                    <a:solidFill>
                      <a:schemeClr val="bg1"/>
                    </a:solidFill>
                    <a:cs typeface="+mn-ea"/>
                    <a:sym typeface="+mn-lt"/>
                  </a:rPr>
                  <a:t>国家富强</a:t>
                </a:r>
                <a:endParaRPr lang="en-US" altLang="zh-CN" dirty="0">
                  <a:solidFill>
                    <a:schemeClr val="bg1"/>
                  </a:solidFill>
                  <a:cs typeface="+mn-ea"/>
                  <a:sym typeface="+mn-lt"/>
                </a:endParaRPr>
              </a:p>
            </p:txBody>
          </p:sp>
          <p:sp>
            <p:nvSpPr>
              <p:cNvPr id="10" name="左箭头 9">
                <a:extLst>
                  <a:ext uri="{FF2B5EF4-FFF2-40B4-BE49-F238E27FC236}">
                    <a16:creationId xmlns:a16="http://schemas.microsoft.com/office/drawing/2014/main" id="{26CE843A-B4B5-4E95-B583-94EECA2E888D}"/>
                  </a:ext>
                </a:extLst>
              </p:cNvPr>
              <p:cNvSpPr/>
              <p:nvPr/>
            </p:nvSpPr>
            <p:spPr bwMode="auto">
              <a:xfrm rot="2700000">
                <a:off x="5057246" y="4295247"/>
                <a:ext cx="537633" cy="733425"/>
              </a:xfrm>
              <a:prstGeom prst="leftArrow">
                <a:avLst/>
              </a:prstGeom>
              <a:solidFill>
                <a:schemeClr val="bg1">
                  <a:lumMod val="50000"/>
                </a:schemeClr>
              </a:solidFill>
              <a:ln>
                <a:noFill/>
              </a:ln>
              <a:effectLst/>
            </p:spPr>
            <p:txBody>
              <a:bodyPr>
                <a:spAutoFit/>
              </a:bodyPr>
              <a:lstStyle/>
              <a:p>
                <a:pPr eaLnBrk="1" hangingPunct="1">
                  <a:spcBef>
                    <a:spcPct val="50000"/>
                  </a:spcBef>
                  <a:buFont typeface="Arial" panose="020B0604020202020204" pitchFamily="34" charset="0"/>
                  <a:buNone/>
                  <a:defRPr/>
                </a:pPr>
                <a:endParaRPr lang="zh-CN" altLang="en-US">
                  <a:effectLst>
                    <a:outerShdw blurRad="38100" dist="38100" dir="2700000" algn="tl">
                      <a:srgbClr val="000000">
                        <a:alpha val="43137"/>
                      </a:srgbClr>
                    </a:outerShdw>
                  </a:effectLst>
                  <a:latin typeface="+mn-lt"/>
                  <a:ea typeface="+mn-ea"/>
                  <a:cs typeface="+mn-ea"/>
                  <a:sym typeface="+mn-lt"/>
                </a:endParaRPr>
              </a:p>
            </p:txBody>
          </p:sp>
          <p:sp>
            <p:nvSpPr>
              <p:cNvPr id="11" name="左箭头 10">
                <a:extLst>
                  <a:ext uri="{FF2B5EF4-FFF2-40B4-BE49-F238E27FC236}">
                    <a16:creationId xmlns:a16="http://schemas.microsoft.com/office/drawing/2014/main" id="{4132BF6E-1C04-4D2E-A32D-DB489C4E351F}"/>
                  </a:ext>
                </a:extLst>
              </p:cNvPr>
              <p:cNvSpPr/>
              <p:nvPr/>
            </p:nvSpPr>
            <p:spPr bwMode="auto">
              <a:xfrm rot="8100000">
                <a:off x="3611562" y="4194176"/>
                <a:ext cx="539750" cy="977900"/>
              </a:xfrm>
              <a:prstGeom prst="leftArrow">
                <a:avLst/>
              </a:prstGeom>
              <a:solidFill>
                <a:schemeClr val="bg1">
                  <a:lumMod val="50000"/>
                </a:schemeClr>
              </a:solidFill>
              <a:ln>
                <a:noFill/>
              </a:ln>
              <a:effectLst/>
            </p:spPr>
            <p:txBody>
              <a:bodyPr>
                <a:spAutoFit/>
              </a:bodyPr>
              <a:lstStyle/>
              <a:p>
                <a:pPr eaLnBrk="1" hangingPunct="1">
                  <a:spcBef>
                    <a:spcPct val="50000"/>
                  </a:spcBef>
                  <a:buFont typeface="Arial" panose="020B0604020202020204" pitchFamily="34" charset="0"/>
                  <a:buNone/>
                  <a:defRPr/>
                </a:pPr>
                <a:endParaRPr lang="zh-CN" altLang="en-US">
                  <a:effectLst>
                    <a:outerShdw blurRad="38100" dist="38100" dir="2700000" algn="tl">
                      <a:srgbClr val="000000">
                        <a:alpha val="43137"/>
                      </a:srgbClr>
                    </a:outerShdw>
                  </a:effectLst>
                  <a:latin typeface="+mn-lt"/>
                  <a:ea typeface="+mn-ea"/>
                  <a:cs typeface="+mn-ea"/>
                  <a:sym typeface="+mn-lt"/>
                </a:endParaRPr>
              </a:p>
            </p:txBody>
          </p:sp>
        </p:grpSp>
        <p:sp>
          <p:nvSpPr>
            <p:cNvPr id="6" name="矩形 5">
              <a:extLst>
                <a:ext uri="{FF2B5EF4-FFF2-40B4-BE49-F238E27FC236}">
                  <a16:creationId xmlns:a16="http://schemas.microsoft.com/office/drawing/2014/main" id="{692DC8BA-97A2-418E-8FF9-579A207BD0B8}"/>
                </a:ext>
              </a:extLst>
            </p:cNvPr>
            <p:cNvSpPr/>
            <p:nvPr/>
          </p:nvSpPr>
          <p:spPr>
            <a:xfrm>
              <a:off x="3709743" y="5826234"/>
              <a:ext cx="1428750" cy="10583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grpSp>
      <p:sp>
        <p:nvSpPr>
          <p:cNvPr id="12" name="任意多边形 18">
            <a:extLst>
              <a:ext uri="{FF2B5EF4-FFF2-40B4-BE49-F238E27FC236}">
                <a16:creationId xmlns:a16="http://schemas.microsoft.com/office/drawing/2014/main" id="{885F4186-CB34-470F-B14E-C8945D184A52}"/>
              </a:ext>
            </a:extLst>
          </p:cNvPr>
          <p:cNvSpPr/>
          <p:nvPr/>
        </p:nvSpPr>
        <p:spPr>
          <a:xfrm>
            <a:off x="965200" y="654050"/>
            <a:ext cx="1033463" cy="774700"/>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gradFill>
            <a:gsLst>
              <a:gs pos="61000">
                <a:srgbClr val="FFC000"/>
              </a:gs>
              <a:gs pos="0">
                <a:srgbClr val="FFC000"/>
              </a:gs>
              <a:gs pos="100000">
                <a:srgbClr val="FF9900"/>
              </a:gs>
            </a:gsLst>
            <a:lin ang="5400000" scaled="0"/>
          </a:gradFill>
          <a:ln w="12700" cap="flat" cmpd="sng" algn="ctr">
            <a:noFill/>
            <a:prstDash val="solid"/>
            <a:miter lim="800000"/>
          </a:ln>
          <a:effectLst/>
        </p:spPr>
        <p:txBody>
          <a:bodyPr lIns="68580" tIns="34290" rIns="68580" bIns="34290" anchor="ctr"/>
          <a:lstStyle/>
          <a:p>
            <a:pPr algn="ctr" defTabSz="514350" eaLnBrk="1" fontAlgn="auto" hangingPunct="1">
              <a:spcBef>
                <a:spcPts val="0"/>
              </a:spcBef>
              <a:spcAft>
                <a:spcPts val="0"/>
              </a:spcAft>
              <a:buFont typeface="Arial" panose="020B0604020202020204" pitchFamily="34" charset="0"/>
              <a:buNone/>
              <a:defRPr/>
            </a:pPr>
            <a:r>
              <a:rPr lang="zh-CN" altLang="en-US" b="1" kern="0" dirty="0">
                <a:solidFill>
                  <a:srgbClr val="C00000"/>
                </a:solidFill>
                <a:latin typeface="微软雅黑" pitchFamily="34" charset="-122"/>
              </a:rPr>
              <a:t>关系</a:t>
            </a:r>
          </a:p>
        </p:txBody>
      </p:sp>
    </p:spTree>
  </p:cSld>
  <p:clrMapOvr>
    <a:masterClrMapping/>
  </p:clrMapOvr>
  <p:transition>
    <p:blind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Box 2">
            <a:extLst>
              <a:ext uri="{FF2B5EF4-FFF2-40B4-BE49-F238E27FC236}">
                <a16:creationId xmlns:a16="http://schemas.microsoft.com/office/drawing/2014/main" id="{20935BCB-B8DE-4F0B-80E3-14E9CB5000BC}"/>
              </a:ext>
            </a:extLst>
          </p:cNvPr>
          <p:cNvSpPr txBox="1">
            <a:spLocks noChangeArrowheads="1"/>
          </p:cNvSpPr>
          <p:nvPr/>
        </p:nvSpPr>
        <p:spPr bwMode="auto">
          <a:xfrm>
            <a:off x="2106613" y="2452688"/>
            <a:ext cx="2278062" cy="438150"/>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r>
              <a:rPr lang="zh-CN" altLang="en-US" sz="2400" b="1" dirty="0">
                <a:latin typeface="楷体" pitchFamily="49" charset="-122"/>
                <a:ea typeface="楷体" pitchFamily="49" charset="-122"/>
                <a:cs typeface="+mn-ea"/>
                <a:sym typeface="+mn-lt"/>
              </a:rPr>
              <a:t>“宏大叙事”</a:t>
            </a:r>
          </a:p>
        </p:txBody>
      </p:sp>
      <p:sp>
        <p:nvSpPr>
          <p:cNvPr id="27653" name="TextBox 4">
            <a:extLst>
              <a:ext uri="{FF2B5EF4-FFF2-40B4-BE49-F238E27FC236}">
                <a16:creationId xmlns:a16="http://schemas.microsoft.com/office/drawing/2014/main" id="{FA3FF3F9-652F-4A03-9572-E05463C555CD}"/>
              </a:ext>
            </a:extLst>
          </p:cNvPr>
          <p:cNvSpPr txBox="1">
            <a:spLocks noChangeArrowheads="1"/>
          </p:cNvSpPr>
          <p:nvPr/>
        </p:nvSpPr>
        <p:spPr bwMode="auto">
          <a:xfrm>
            <a:off x="4829175" y="2452688"/>
            <a:ext cx="2365375" cy="438150"/>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defRPr/>
            </a:pPr>
            <a:r>
              <a:rPr lang="zh-CN" altLang="en-US" sz="2400" b="1" dirty="0">
                <a:latin typeface="楷体" pitchFamily="49" charset="-122"/>
                <a:ea typeface="楷体" pitchFamily="49" charset="-122"/>
                <a:cs typeface="+mn-ea"/>
                <a:sym typeface="+mn-lt"/>
              </a:rPr>
              <a:t>“具体而微”</a:t>
            </a:r>
          </a:p>
        </p:txBody>
      </p:sp>
      <p:sp>
        <p:nvSpPr>
          <p:cNvPr id="27654" name="矩形 5">
            <a:extLst>
              <a:ext uri="{FF2B5EF4-FFF2-40B4-BE49-F238E27FC236}">
                <a16:creationId xmlns:a16="http://schemas.microsoft.com/office/drawing/2014/main" id="{1CD92B36-CA20-4AC0-93B5-5308CEBF6310}"/>
              </a:ext>
            </a:extLst>
          </p:cNvPr>
          <p:cNvSpPr>
            <a:spLocks noChangeArrowheads="1"/>
          </p:cNvSpPr>
          <p:nvPr/>
        </p:nvSpPr>
        <p:spPr bwMode="auto">
          <a:xfrm>
            <a:off x="2097088" y="850900"/>
            <a:ext cx="4949825" cy="501650"/>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800" b="1" dirty="0">
                <a:solidFill>
                  <a:srgbClr val="C00000"/>
                </a:solidFill>
                <a:latin typeface="楷体" pitchFamily="49" charset="-122"/>
                <a:ea typeface="楷体" pitchFamily="49" charset="-122"/>
                <a:cs typeface="+mn-ea"/>
                <a:sym typeface="+mn-lt"/>
              </a:rPr>
              <a:t>“家是最小国，国是千万家。”</a:t>
            </a:r>
          </a:p>
        </p:txBody>
      </p:sp>
      <p:grpSp>
        <p:nvGrpSpPr>
          <p:cNvPr id="38917" name="组合 1">
            <a:extLst>
              <a:ext uri="{FF2B5EF4-FFF2-40B4-BE49-F238E27FC236}">
                <a16:creationId xmlns:a16="http://schemas.microsoft.com/office/drawing/2014/main" id="{5D2056BA-8197-420F-B3A2-08996C2A950C}"/>
              </a:ext>
            </a:extLst>
          </p:cNvPr>
          <p:cNvGrpSpPr>
            <a:grpSpLocks/>
          </p:cNvGrpSpPr>
          <p:nvPr/>
        </p:nvGrpSpPr>
        <p:grpSpPr bwMode="auto">
          <a:xfrm>
            <a:off x="2305050" y="1811338"/>
            <a:ext cx="1611313" cy="454025"/>
            <a:chOff x="1755020" y="2415056"/>
            <a:chExt cx="1612435" cy="604495"/>
          </a:xfrm>
        </p:grpSpPr>
        <p:sp>
          <p:nvSpPr>
            <p:cNvPr id="27650" name="TextBox 1">
              <a:extLst>
                <a:ext uri="{FF2B5EF4-FFF2-40B4-BE49-F238E27FC236}">
                  <a16:creationId xmlns:a16="http://schemas.microsoft.com/office/drawing/2014/main" id="{597C022B-8944-499D-BD5F-7E84094BEF96}"/>
                </a:ext>
              </a:extLst>
            </p:cNvPr>
            <p:cNvSpPr txBox="1">
              <a:spLocks noChangeArrowheads="1"/>
            </p:cNvSpPr>
            <p:nvPr/>
          </p:nvSpPr>
          <p:spPr bwMode="auto">
            <a:xfrm>
              <a:off x="2025083" y="2527077"/>
              <a:ext cx="1342372" cy="492474"/>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r>
                <a:rPr lang="zh-CN" altLang="en-US" b="1" dirty="0">
                  <a:latin typeface="+mn-lt"/>
                  <a:ea typeface="+mn-ea"/>
                  <a:cs typeface="+mn-ea"/>
                  <a:sym typeface="+mn-lt"/>
                </a:rPr>
                <a:t>国家梦</a:t>
              </a:r>
            </a:p>
          </p:txBody>
        </p:sp>
        <p:grpSp>
          <p:nvGrpSpPr>
            <p:cNvPr id="38931" name="组合 9">
              <a:extLst>
                <a:ext uri="{FF2B5EF4-FFF2-40B4-BE49-F238E27FC236}">
                  <a16:creationId xmlns:a16="http://schemas.microsoft.com/office/drawing/2014/main" id="{66B33371-6E2C-4601-9925-DBE1979ADC99}"/>
                </a:ext>
              </a:extLst>
            </p:cNvPr>
            <p:cNvGrpSpPr>
              <a:grpSpLocks/>
            </p:cNvGrpSpPr>
            <p:nvPr/>
          </p:nvGrpSpPr>
          <p:grpSpPr bwMode="auto">
            <a:xfrm>
              <a:off x="1755020" y="2415056"/>
              <a:ext cx="1612435" cy="534580"/>
              <a:chOff x="10306532" y="3020393"/>
              <a:chExt cx="1612435" cy="534580"/>
            </a:xfrm>
          </p:grpSpPr>
          <p:grpSp>
            <p:nvGrpSpPr>
              <p:cNvPr id="38932" name="Group 19">
                <a:extLst>
                  <a:ext uri="{FF2B5EF4-FFF2-40B4-BE49-F238E27FC236}">
                    <a16:creationId xmlns:a16="http://schemas.microsoft.com/office/drawing/2014/main" id="{A2B8ED27-A0EC-4CFC-83E9-D77EBF6C69F5}"/>
                  </a:ext>
                </a:extLst>
              </p:cNvPr>
              <p:cNvGrpSpPr>
                <a:grpSpLocks/>
              </p:cNvGrpSpPr>
              <p:nvPr/>
            </p:nvGrpSpPr>
            <p:grpSpPr bwMode="auto">
              <a:xfrm rot="10800000" flipH="1" flipV="1">
                <a:off x="11051798" y="3020393"/>
                <a:ext cx="867169" cy="534580"/>
                <a:chOff x="2262930" y="2179099"/>
                <a:chExt cx="876560" cy="704621"/>
              </a:xfrm>
            </p:grpSpPr>
            <p:cxnSp>
              <p:nvCxnSpPr>
                <p:cNvPr id="38936" name="Straight Connector 20">
                  <a:extLst>
                    <a:ext uri="{FF2B5EF4-FFF2-40B4-BE49-F238E27FC236}">
                      <a16:creationId xmlns:a16="http://schemas.microsoft.com/office/drawing/2014/main" id="{87C9B1F9-8C87-4977-A952-16565077C21A}"/>
                    </a:ext>
                  </a:extLst>
                </p:cNvPr>
                <p:cNvCxnSpPr>
                  <a:cxnSpLocks noChangeShapeType="1"/>
                </p:cNvCxnSpPr>
                <p:nvPr/>
              </p:nvCxnSpPr>
              <p:spPr bwMode="auto">
                <a:xfrm>
                  <a:off x="2262930" y="2179099"/>
                  <a:ext cx="876560" cy="0"/>
                </a:xfrm>
                <a:prstGeom prst="line">
                  <a:avLst/>
                </a:prstGeom>
                <a:noFill/>
                <a:ln w="6350" algn="ctr">
                  <a:solidFill>
                    <a:srgbClr val="E9292F"/>
                  </a:solidFill>
                  <a:miter lim="800000"/>
                  <a:headEnd/>
                  <a:tailEnd/>
                </a:ln>
                <a:extLst>
                  <a:ext uri="{909E8E84-426E-40DD-AFC4-6F175D3DCCD1}">
                    <a14:hiddenFill xmlns:a14="http://schemas.microsoft.com/office/drawing/2010/main">
                      <a:noFill/>
                    </a14:hiddenFill>
                  </a:ext>
                </a:extLst>
              </p:spPr>
            </p:cxnSp>
            <p:cxnSp>
              <p:nvCxnSpPr>
                <p:cNvPr id="38937" name="Straight Connector 21">
                  <a:extLst>
                    <a:ext uri="{FF2B5EF4-FFF2-40B4-BE49-F238E27FC236}">
                      <a16:creationId xmlns:a16="http://schemas.microsoft.com/office/drawing/2014/main" id="{9C661CBD-E9FA-4485-9273-1100FDB5560C}"/>
                    </a:ext>
                  </a:extLst>
                </p:cNvPr>
                <p:cNvCxnSpPr>
                  <a:cxnSpLocks noChangeShapeType="1"/>
                </p:cNvCxnSpPr>
                <p:nvPr/>
              </p:nvCxnSpPr>
              <p:spPr bwMode="auto">
                <a:xfrm>
                  <a:off x="3133927" y="2179099"/>
                  <a:ext cx="0" cy="704621"/>
                </a:xfrm>
                <a:prstGeom prst="line">
                  <a:avLst/>
                </a:prstGeom>
                <a:noFill/>
                <a:ln w="6350" algn="ctr">
                  <a:solidFill>
                    <a:srgbClr val="E9292F"/>
                  </a:solidFill>
                  <a:miter lim="800000"/>
                  <a:headEnd/>
                  <a:tailEnd type="oval" w="med" len="med"/>
                </a:ln>
                <a:extLst>
                  <a:ext uri="{909E8E84-426E-40DD-AFC4-6F175D3DCCD1}">
                    <a14:hiddenFill xmlns:a14="http://schemas.microsoft.com/office/drawing/2010/main">
                      <a:noFill/>
                    </a14:hiddenFill>
                  </a:ext>
                </a:extLst>
              </p:spPr>
            </p:cxnSp>
          </p:grpSp>
          <p:grpSp>
            <p:nvGrpSpPr>
              <p:cNvPr id="38933" name="Group 25">
                <a:extLst>
                  <a:ext uri="{FF2B5EF4-FFF2-40B4-BE49-F238E27FC236}">
                    <a16:creationId xmlns:a16="http://schemas.microsoft.com/office/drawing/2014/main" id="{CDC9AD29-E4F3-4F8C-87C6-BE3A0168C698}"/>
                  </a:ext>
                </a:extLst>
              </p:cNvPr>
              <p:cNvGrpSpPr>
                <a:grpSpLocks/>
              </p:cNvGrpSpPr>
              <p:nvPr/>
            </p:nvGrpSpPr>
            <p:grpSpPr bwMode="auto">
              <a:xfrm rot="10800000" flipV="1">
                <a:off x="10306532" y="3020393"/>
                <a:ext cx="867169" cy="534580"/>
                <a:chOff x="2262930" y="2179099"/>
                <a:chExt cx="876560" cy="704621"/>
              </a:xfrm>
            </p:grpSpPr>
            <p:cxnSp>
              <p:nvCxnSpPr>
                <p:cNvPr id="38934" name="Straight Connector 26">
                  <a:extLst>
                    <a:ext uri="{FF2B5EF4-FFF2-40B4-BE49-F238E27FC236}">
                      <a16:creationId xmlns:a16="http://schemas.microsoft.com/office/drawing/2014/main" id="{9DF045E8-1552-4F96-BAAE-F02146284525}"/>
                    </a:ext>
                  </a:extLst>
                </p:cNvPr>
                <p:cNvCxnSpPr>
                  <a:cxnSpLocks noChangeShapeType="1"/>
                </p:cNvCxnSpPr>
                <p:nvPr/>
              </p:nvCxnSpPr>
              <p:spPr bwMode="auto">
                <a:xfrm>
                  <a:off x="2262930" y="2179099"/>
                  <a:ext cx="876560" cy="0"/>
                </a:xfrm>
                <a:prstGeom prst="line">
                  <a:avLst/>
                </a:prstGeom>
                <a:noFill/>
                <a:ln w="6350" algn="ctr">
                  <a:solidFill>
                    <a:srgbClr val="8C0C04"/>
                  </a:solidFill>
                  <a:miter lim="800000"/>
                  <a:headEnd/>
                  <a:tailEnd/>
                </a:ln>
                <a:extLst>
                  <a:ext uri="{909E8E84-426E-40DD-AFC4-6F175D3DCCD1}">
                    <a14:hiddenFill xmlns:a14="http://schemas.microsoft.com/office/drawing/2010/main">
                      <a:noFill/>
                    </a14:hiddenFill>
                  </a:ext>
                </a:extLst>
              </p:spPr>
            </p:cxnSp>
            <p:cxnSp>
              <p:nvCxnSpPr>
                <p:cNvPr id="38935" name="Straight Connector 27">
                  <a:extLst>
                    <a:ext uri="{FF2B5EF4-FFF2-40B4-BE49-F238E27FC236}">
                      <a16:creationId xmlns:a16="http://schemas.microsoft.com/office/drawing/2014/main" id="{B8A1E327-704D-40D3-96A0-C6680763F5BB}"/>
                    </a:ext>
                  </a:extLst>
                </p:cNvPr>
                <p:cNvCxnSpPr>
                  <a:cxnSpLocks noChangeShapeType="1"/>
                </p:cNvCxnSpPr>
                <p:nvPr/>
              </p:nvCxnSpPr>
              <p:spPr bwMode="auto">
                <a:xfrm>
                  <a:off x="3133927" y="2179099"/>
                  <a:ext cx="0" cy="704621"/>
                </a:xfrm>
                <a:prstGeom prst="line">
                  <a:avLst/>
                </a:prstGeom>
                <a:noFill/>
                <a:ln w="6350" algn="ctr">
                  <a:solidFill>
                    <a:srgbClr val="8C0C04"/>
                  </a:solidFill>
                  <a:miter lim="800000"/>
                  <a:headEnd/>
                  <a:tailEnd type="oval" w="med" len="med"/>
                </a:ln>
                <a:extLst>
                  <a:ext uri="{909E8E84-426E-40DD-AFC4-6F175D3DCCD1}">
                    <a14:hiddenFill xmlns:a14="http://schemas.microsoft.com/office/drawing/2010/main">
                      <a:noFill/>
                    </a14:hiddenFill>
                  </a:ext>
                </a:extLst>
              </p:spPr>
            </p:cxnSp>
          </p:grpSp>
        </p:grpSp>
      </p:grpSp>
      <p:grpSp>
        <p:nvGrpSpPr>
          <p:cNvPr id="38918" name="组合 2">
            <a:extLst>
              <a:ext uri="{FF2B5EF4-FFF2-40B4-BE49-F238E27FC236}">
                <a16:creationId xmlns:a16="http://schemas.microsoft.com/office/drawing/2014/main" id="{565A03E6-3901-482E-B741-5A5CB47FFE1A}"/>
              </a:ext>
            </a:extLst>
          </p:cNvPr>
          <p:cNvGrpSpPr>
            <a:grpSpLocks/>
          </p:cNvGrpSpPr>
          <p:nvPr/>
        </p:nvGrpSpPr>
        <p:grpSpPr bwMode="auto">
          <a:xfrm>
            <a:off x="4972050" y="1811338"/>
            <a:ext cx="2333625" cy="430212"/>
            <a:chOff x="4971676" y="2415056"/>
            <a:chExt cx="2333755" cy="574588"/>
          </a:xfrm>
        </p:grpSpPr>
        <p:sp>
          <p:nvSpPr>
            <p:cNvPr id="27652" name="TextBox 3">
              <a:extLst>
                <a:ext uri="{FF2B5EF4-FFF2-40B4-BE49-F238E27FC236}">
                  <a16:creationId xmlns:a16="http://schemas.microsoft.com/office/drawing/2014/main" id="{2205CB42-16AD-408C-BF1D-34D3EAF74445}"/>
                </a:ext>
              </a:extLst>
            </p:cNvPr>
            <p:cNvSpPr txBox="1">
              <a:spLocks noChangeArrowheads="1"/>
            </p:cNvSpPr>
            <p:nvPr/>
          </p:nvSpPr>
          <p:spPr bwMode="auto">
            <a:xfrm>
              <a:off x="5227278" y="2497745"/>
              <a:ext cx="2078153" cy="491899"/>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r>
                <a:rPr lang="zh-CN" altLang="en-US" b="1" dirty="0">
                  <a:latin typeface="+mn-lt"/>
                  <a:ea typeface="+mn-ea"/>
                  <a:cs typeface="+mn-ea"/>
                  <a:sym typeface="+mn-lt"/>
                </a:rPr>
                <a:t>个人梦</a:t>
              </a:r>
            </a:p>
          </p:txBody>
        </p:sp>
        <p:grpSp>
          <p:nvGrpSpPr>
            <p:cNvPr id="38923" name="组合 16">
              <a:extLst>
                <a:ext uri="{FF2B5EF4-FFF2-40B4-BE49-F238E27FC236}">
                  <a16:creationId xmlns:a16="http://schemas.microsoft.com/office/drawing/2014/main" id="{3FFF92D7-D171-44F4-806B-CA9FD4DDA68E}"/>
                </a:ext>
              </a:extLst>
            </p:cNvPr>
            <p:cNvGrpSpPr>
              <a:grpSpLocks/>
            </p:cNvGrpSpPr>
            <p:nvPr/>
          </p:nvGrpSpPr>
          <p:grpSpPr bwMode="auto">
            <a:xfrm>
              <a:off x="4971676" y="2415056"/>
              <a:ext cx="1612435" cy="534580"/>
              <a:chOff x="10306532" y="3020393"/>
              <a:chExt cx="1612435" cy="534580"/>
            </a:xfrm>
          </p:grpSpPr>
          <p:grpSp>
            <p:nvGrpSpPr>
              <p:cNvPr id="38924" name="Group 19">
                <a:extLst>
                  <a:ext uri="{FF2B5EF4-FFF2-40B4-BE49-F238E27FC236}">
                    <a16:creationId xmlns:a16="http://schemas.microsoft.com/office/drawing/2014/main" id="{C1A5E04F-8303-476E-AB8F-AF08E259A4E9}"/>
                  </a:ext>
                </a:extLst>
              </p:cNvPr>
              <p:cNvGrpSpPr>
                <a:grpSpLocks/>
              </p:cNvGrpSpPr>
              <p:nvPr/>
            </p:nvGrpSpPr>
            <p:grpSpPr bwMode="auto">
              <a:xfrm rot="10800000" flipH="1" flipV="1">
                <a:off x="11051798" y="3020393"/>
                <a:ext cx="867169" cy="534580"/>
                <a:chOff x="2262930" y="2179099"/>
                <a:chExt cx="876560" cy="704621"/>
              </a:xfrm>
            </p:grpSpPr>
            <p:cxnSp>
              <p:nvCxnSpPr>
                <p:cNvPr id="38928" name="Straight Connector 20">
                  <a:extLst>
                    <a:ext uri="{FF2B5EF4-FFF2-40B4-BE49-F238E27FC236}">
                      <a16:creationId xmlns:a16="http://schemas.microsoft.com/office/drawing/2014/main" id="{2AF70C98-7989-4A75-B00A-239A60C14B6E}"/>
                    </a:ext>
                  </a:extLst>
                </p:cNvPr>
                <p:cNvCxnSpPr>
                  <a:cxnSpLocks noChangeShapeType="1"/>
                </p:cNvCxnSpPr>
                <p:nvPr/>
              </p:nvCxnSpPr>
              <p:spPr bwMode="auto">
                <a:xfrm>
                  <a:off x="2262930" y="2179099"/>
                  <a:ext cx="876560" cy="0"/>
                </a:xfrm>
                <a:prstGeom prst="line">
                  <a:avLst/>
                </a:prstGeom>
                <a:noFill/>
                <a:ln w="6350" algn="ctr">
                  <a:solidFill>
                    <a:srgbClr val="E9292F"/>
                  </a:solidFill>
                  <a:miter lim="800000"/>
                  <a:headEnd/>
                  <a:tailEnd/>
                </a:ln>
                <a:extLst>
                  <a:ext uri="{909E8E84-426E-40DD-AFC4-6F175D3DCCD1}">
                    <a14:hiddenFill xmlns:a14="http://schemas.microsoft.com/office/drawing/2010/main">
                      <a:noFill/>
                    </a14:hiddenFill>
                  </a:ext>
                </a:extLst>
              </p:spPr>
            </p:cxnSp>
            <p:cxnSp>
              <p:nvCxnSpPr>
                <p:cNvPr id="38929" name="Straight Connector 21">
                  <a:extLst>
                    <a:ext uri="{FF2B5EF4-FFF2-40B4-BE49-F238E27FC236}">
                      <a16:creationId xmlns:a16="http://schemas.microsoft.com/office/drawing/2014/main" id="{A39FAC4A-60A0-445B-952A-C07BDDA39E96}"/>
                    </a:ext>
                  </a:extLst>
                </p:cNvPr>
                <p:cNvCxnSpPr>
                  <a:cxnSpLocks noChangeShapeType="1"/>
                </p:cNvCxnSpPr>
                <p:nvPr/>
              </p:nvCxnSpPr>
              <p:spPr bwMode="auto">
                <a:xfrm>
                  <a:off x="3133927" y="2179099"/>
                  <a:ext cx="0" cy="704621"/>
                </a:xfrm>
                <a:prstGeom prst="line">
                  <a:avLst/>
                </a:prstGeom>
                <a:noFill/>
                <a:ln w="6350" algn="ctr">
                  <a:solidFill>
                    <a:srgbClr val="E9292F"/>
                  </a:solidFill>
                  <a:miter lim="800000"/>
                  <a:headEnd/>
                  <a:tailEnd type="oval" w="med" len="med"/>
                </a:ln>
                <a:extLst>
                  <a:ext uri="{909E8E84-426E-40DD-AFC4-6F175D3DCCD1}">
                    <a14:hiddenFill xmlns:a14="http://schemas.microsoft.com/office/drawing/2010/main">
                      <a:noFill/>
                    </a14:hiddenFill>
                  </a:ext>
                </a:extLst>
              </p:spPr>
            </p:cxnSp>
          </p:grpSp>
          <p:grpSp>
            <p:nvGrpSpPr>
              <p:cNvPr id="38925" name="Group 25">
                <a:extLst>
                  <a:ext uri="{FF2B5EF4-FFF2-40B4-BE49-F238E27FC236}">
                    <a16:creationId xmlns:a16="http://schemas.microsoft.com/office/drawing/2014/main" id="{C1F13022-4C3D-4A5E-876B-EB6E64BD26FA}"/>
                  </a:ext>
                </a:extLst>
              </p:cNvPr>
              <p:cNvGrpSpPr>
                <a:grpSpLocks/>
              </p:cNvGrpSpPr>
              <p:nvPr/>
            </p:nvGrpSpPr>
            <p:grpSpPr bwMode="auto">
              <a:xfrm rot="10800000" flipV="1">
                <a:off x="10306532" y="3020393"/>
                <a:ext cx="867169" cy="534580"/>
                <a:chOff x="2262930" y="2179099"/>
                <a:chExt cx="876560" cy="704621"/>
              </a:xfrm>
            </p:grpSpPr>
            <p:cxnSp>
              <p:nvCxnSpPr>
                <p:cNvPr id="38926" name="Straight Connector 26">
                  <a:extLst>
                    <a:ext uri="{FF2B5EF4-FFF2-40B4-BE49-F238E27FC236}">
                      <a16:creationId xmlns:a16="http://schemas.microsoft.com/office/drawing/2014/main" id="{4D928E69-2A10-49EB-A4FB-73F391F61BD9}"/>
                    </a:ext>
                  </a:extLst>
                </p:cNvPr>
                <p:cNvCxnSpPr>
                  <a:cxnSpLocks noChangeShapeType="1"/>
                </p:cNvCxnSpPr>
                <p:nvPr/>
              </p:nvCxnSpPr>
              <p:spPr bwMode="auto">
                <a:xfrm>
                  <a:off x="2262930" y="2179099"/>
                  <a:ext cx="876560" cy="0"/>
                </a:xfrm>
                <a:prstGeom prst="line">
                  <a:avLst/>
                </a:prstGeom>
                <a:noFill/>
                <a:ln w="6350" algn="ctr">
                  <a:solidFill>
                    <a:srgbClr val="8C0C04"/>
                  </a:solidFill>
                  <a:miter lim="800000"/>
                  <a:headEnd/>
                  <a:tailEnd/>
                </a:ln>
                <a:extLst>
                  <a:ext uri="{909E8E84-426E-40DD-AFC4-6F175D3DCCD1}">
                    <a14:hiddenFill xmlns:a14="http://schemas.microsoft.com/office/drawing/2010/main">
                      <a:noFill/>
                    </a14:hiddenFill>
                  </a:ext>
                </a:extLst>
              </p:spPr>
            </p:cxnSp>
            <p:cxnSp>
              <p:nvCxnSpPr>
                <p:cNvPr id="38927" name="Straight Connector 27">
                  <a:extLst>
                    <a:ext uri="{FF2B5EF4-FFF2-40B4-BE49-F238E27FC236}">
                      <a16:creationId xmlns:a16="http://schemas.microsoft.com/office/drawing/2014/main" id="{B66168DA-DA79-406A-8D02-B95B653558B0}"/>
                    </a:ext>
                  </a:extLst>
                </p:cNvPr>
                <p:cNvCxnSpPr>
                  <a:cxnSpLocks noChangeShapeType="1"/>
                </p:cNvCxnSpPr>
                <p:nvPr/>
              </p:nvCxnSpPr>
              <p:spPr bwMode="auto">
                <a:xfrm>
                  <a:off x="3133927" y="2179099"/>
                  <a:ext cx="0" cy="704621"/>
                </a:xfrm>
                <a:prstGeom prst="line">
                  <a:avLst/>
                </a:prstGeom>
                <a:noFill/>
                <a:ln w="6350" algn="ctr">
                  <a:solidFill>
                    <a:srgbClr val="8C0C04"/>
                  </a:solidFill>
                  <a:miter lim="800000"/>
                  <a:headEnd/>
                  <a:tailEnd type="oval" w="med" len="med"/>
                </a:ln>
                <a:extLst>
                  <a:ext uri="{909E8E84-426E-40DD-AFC4-6F175D3DCCD1}">
                    <a14:hiddenFill xmlns:a14="http://schemas.microsoft.com/office/drawing/2010/main">
                      <a:noFill/>
                    </a14:hiddenFill>
                  </a:ext>
                </a:extLst>
              </p:spPr>
            </p:cxnSp>
          </p:grpSp>
        </p:grpSp>
      </p:grpSp>
      <p:grpSp>
        <p:nvGrpSpPr>
          <p:cNvPr id="38919" name="组合 5">
            <a:extLst>
              <a:ext uri="{FF2B5EF4-FFF2-40B4-BE49-F238E27FC236}">
                <a16:creationId xmlns:a16="http://schemas.microsoft.com/office/drawing/2014/main" id="{FF40EABF-6EB3-4BEA-958B-C6CC8EF9C667}"/>
              </a:ext>
            </a:extLst>
          </p:cNvPr>
          <p:cNvGrpSpPr>
            <a:grpSpLocks/>
          </p:cNvGrpSpPr>
          <p:nvPr/>
        </p:nvGrpSpPr>
        <p:grpSpPr bwMode="auto">
          <a:xfrm>
            <a:off x="642938" y="3001963"/>
            <a:ext cx="7858125" cy="1624012"/>
            <a:chOff x="734789" y="4098514"/>
            <a:chExt cx="7858349" cy="2164567"/>
          </a:xfrm>
        </p:grpSpPr>
        <p:sp>
          <p:nvSpPr>
            <p:cNvPr id="38920" name="矩形 6">
              <a:extLst>
                <a:ext uri="{FF2B5EF4-FFF2-40B4-BE49-F238E27FC236}">
                  <a16:creationId xmlns:a16="http://schemas.microsoft.com/office/drawing/2014/main" id="{BC49FA8E-378A-4DB6-B20C-AFFB35AF9172}"/>
                </a:ext>
              </a:extLst>
            </p:cNvPr>
            <p:cNvSpPr>
              <a:spLocks noChangeArrowheads="1"/>
            </p:cNvSpPr>
            <p:nvPr/>
          </p:nvSpPr>
          <p:spPr bwMode="auto">
            <a:xfrm>
              <a:off x="991971" y="4170455"/>
              <a:ext cx="7407486" cy="209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400" b="1">
                  <a:solidFill>
                    <a:srgbClr val="0000CC"/>
                  </a:solidFill>
                  <a:latin typeface="宋体" panose="02010600030101010101" pitchFamily="2" charset="-122"/>
                </a:rPr>
                <a:t>个人梦和国家梦的内在联系：</a:t>
              </a:r>
              <a:r>
                <a:rPr lang="zh-CN" altLang="en-US" sz="2400" b="1">
                  <a:latin typeface="宋体" panose="02010600030101010101" pitchFamily="2" charset="-122"/>
                </a:rPr>
                <a:t>个人的奋斗离不开国家，离不开国家梦的实现；国家梦的实现，特别是中华民族伟大复兴的实现，又依赖于每一个人最大限度地把自己的聪明才智和创造力发挥出来。</a:t>
              </a:r>
            </a:p>
          </p:txBody>
        </p:sp>
        <p:sp>
          <p:nvSpPr>
            <p:cNvPr id="26" name="矩形: 圆角 25">
              <a:extLst>
                <a:ext uri="{FF2B5EF4-FFF2-40B4-BE49-F238E27FC236}">
                  <a16:creationId xmlns:a16="http://schemas.microsoft.com/office/drawing/2014/main" id="{7360D8E4-1767-4D5C-8714-A993F7EDD50D}"/>
                </a:ext>
              </a:extLst>
            </p:cNvPr>
            <p:cNvSpPr/>
            <p:nvPr/>
          </p:nvSpPr>
          <p:spPr>
            <a:xfrm>
              <a:off x="734789" y="4098514"/>
              <a:ext cx="7858349" cy="2160335"/>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buFont typeface="Arial" panose="020B0604020202020204" pitchFamily="34" charset="0"/>
                <a:buNone/>
                <a:defRPr/>
              </a:pPr>
              <a:endParaRPr lang="zh-CN" altLang="en-US">
                <a:solidFill>
                  <a:prstClr val="white"/>
                </a:solidFill>
                <a:ea typeface="宋体" panose="02010600030101010101" pitchFamily="2" charset="-122"/>
              </a:endParaRPr>
            </a:p>
          </p:txBody>
        </p:sp>
      </p:gr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5">
            <a:extLst>
              <a:ext uri="{FF2B5EF4-FFF2-40B4-BE49-F238E27FC236}">
                <a16:creationId xmlns:a16="http://schemas.microsoft.com/office/drawing/2014/main" id="{AB526159-E5FE-4916-A1E4-B8E72850614A}"/>
              </a:ext>
            </a:extLst>
          </p:cNvPr>
          <p:cNvGrpSpPr>
            <a:grpSpLocks/>
          </p:cNvGrpSpPr>
          <p:nvPr/>
        </p:nvGrpSpPr>
        <p:grpSpPr bwMode="auto">
          <a:xfrm>
            <a:off x="3109913" y="965200"/>
            <a:ext cx="4162425" cy="3624263"/>
            <a:chOff x="2519767" y="1287867"/>
            <a:chExt cx="4829953" cy="4829953"/>
          </a:xfrm>
        </p:grpSpPr>
        <p:sp>
          <p:nvSpPr>
            <p:cNvPr id="11" name="椭圆 10">
              <a:extLst>
                <a:ext uri="{FF2B5EF4-FFF2-40B4-BE49-F238E27FC236}">
                  <a16:creationId xmlns:a16="http://schemas.microsoft.com/office/drawing/2014/main" id="{5B0A1172-7F6F-4FC8-84C2-6236D9172AB6}"/>
                </a:ext>
              </a:extLst>
            </p:cNvPr>
            <p:cNvSpPr/>
            <p:nvPr/>
          </p:nvSpPr>
          <p:spPr>
            <a:xfrm>
              <a:off x="2519767" y="1287867"/>
              <a:ext cx="4829953" cy="4829953"/>
            </a:xfrm>
            <a:prstGeom prst="ellipse">
              <a:avLst/>
            </a:prstGeom>
            <a:solidFill>
              <a:schemeClr val="accent2">
                <a:alpha val="15000"/>
              </a:schemeClr>
            </a:solidFill>
            <a:ln>
              <a:noFill/>
            </a:ln>
            <a:effectLst>
              <a:outerShdw blurRad="114300" dist="38100" dir="2700000" sx="103000" sy="103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eaLnBrk="1" hangingPunct="1">
                <a:buFont typeface="Arial" panose="020B0604020202020204" pitchFamily="34" charset="0"/>
                <a:buNone/>
                <a:defRPr/>
              </a:pPr>
              <a:endParaRPr lang="zh-CN" altLang="en-US"/>
            </a:p>
          </p:txBody>
        </p:sp>
        <p:sp>
          <p:nvSpPr>
            <p:cNvPr id="12" name="椭圆 11">
              <a:extLst>
                <a:ext uri="{FF2B5EF4-FFF2-40B4-BE49-F238E27FC236}">
                  <a16:creationId xmlns:a16="http://schemas.microsoft.com/office/drawing/2014/main" id="{CC4091A2-8BAE-424B-BFDA-9E7DF4440805}"/>
                </a:ext>
              </a:extLst>
            </p:cNvPr>
            <p:cNvSpPr/>
            <p:nvPr/>
          </p:nvSpPr>
          <p:spPr>
            <a:xfrm>
              <a:off x="2632134" y="1399995"/>
              <a:ext cx="4605218" cy="46056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eaLnBrk="1" hangingPunct="1">
                <a:buFont typeface="Arial" panose="020B0604020202020204" pitchFamily="34" charset="0"/>
                <a:buNone/>
                <a:defRPr/>
              </a:pPr>
              <a:endParaRPr lang="zh-CN" altLang="en-US"/>
            </a:p>
          </p:txBody>
        </p:sp>
      </p:grpSp>
      <p:grpSp>
        <p:nvGrpSpPr>
          <p:cNvPr id="39939" name="组合 1">
            <a:extLst>
              <a:ext uri="{FF2B5EF4-FFF2-40B4-BE49-F238E27FC236}">
                <a16:creationId xmlns:a16="http://schemas.microsoft.com/office/drawing/2014/main" id="{1843EBDD-1AB1-4F17-9A30-54FC07681431}"/>
              </a:ext>
            </a:extLst>
          </p:cNvPr>
          <p:cNvGrpSpPr>
            <a:grpSpLocks/>
          </p:cNvGrpSpPr>
          <p:nvPr/>
        </p:nvGrpSpPr>
        <p:grpSpPr bwMode="auto">
          <a:xfrm>
            <a:off x="3878263" y="1449388"/>
            <a:ext cx="2855912" cy="2244725"/>
            <a:chOff x="4086225" y="3971925"/>
            <a:chExt cx="1838325" cy="1457325"/>
          </a:xfrm>
        </p:grpSpPr>
        <p:sp>
          <p:nvSpPr>
            <p:cNvPr id="15" name="椭圆 14">
              <a:extLst>
                <a:ext uri="{FF2B5EF4-FFF2-40B4-BE49-F238E27FC236}">
                  <a16:creationId xmlns:a16="http://schemas.microsoft.com/office/drawing/2014/main" id="{2916C699-EB7A-4F50-94AB-63E0FB99A63D}"/>
                </a:ext>
              </a:extLst>
            </p:cNvPr>
            <p:cNvSpPr/>
            <p:nvPr/>
          </p:nvSpPr>
          <p:spPr>
            <a:xfrm>
              <a:off x="4410154" y="3971925"/>
              <a:ext cx="1038209" cy="894596"/>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r>
                <a:rPr lang="zh-CN" altLang="en-US" b="1" dirty="0">
                  <a:cs typeface="+mn-ea"/>
                  <a:sym typeface="+mn-lt"/>
                </a:rPr>
                <a:t>国 家</a:t>
              </a:r>
            </a:p>
          </p:txBody>
        </p:sp>
        <p:sp>
          <p:nvSpPr>
            <p:cNvPr id="16" name="椭圆 15">
              <a:extLst>
                <a:ext uri="{FF2B5EF4-FFF2-40B4-BE49-F238E27FC236}">
                  <a16:creationId xmlns:a16="http://schemas.microsoft.com/office/drawing/2014/main" id="{66363CEE-0CED-48D5-8553-77124DD96256}"/>
                </a:ext>
              </a:extLst>
            </p:cNvPr>
            <p:cNvSpPr/>
            <p:nvPr/>
          </p:nvSpPr>
          <p:spPr>
            <a:xfrm>
              <a:off x="4086225" y="4534654"/>
              <a:ext cx="1038209" cy="894596"/>
            </a:xfrm>
            <a:prstGeom prst="ellipse">
              <a:avLst/>
            </a:prstGeom>
          </p:spPr>
          <p:style>
            <a:lnRef idx="1">
              <a:schemeClr val="accent4"/>
            </a:lnRef>
            <a:fillRef idx="3">
              <a:schemeClr val="accent4"/>
            </a:fillRef>
            <a:effectRef idx="2">
              <a:schemeClr val="accent4"/>
            </a:effectRef>
            <a:fontRef idx="minor">
              <a:schemeClr val="lt1"/>
            </a:fontRef>
          </p:style>
          <p:txBody>
            <a:bodyPr anchor="ctr"/>
            <a:lstStyle/>
            <a:p>
              <a:pPr algn="ctr" eaLnBrk="1" hangingPunct="1">
                <a:buFont typeface="Arial" panose="020B0604020202020204" pitchFamily="34" charset="0"/>
                <a:buNone/>
                <a:defRPr/>
              </a:pPr>
              <a:r>
                <a:rPr lang="zh-CN" altLang="en-US" b="1" dirty="0">
                  <a:effectLst>
                    <a:outerShdw blurRad="38100" dist="38100" dir="2700000" algn="tl">
                      <a:srgbClr val="000000">
                        <a:alpha val="43137"/>
                      </a:srgbClr>
                    </a:outerShdw>
                  </a:effectLst>
                  <a:cs typeface="+mn-ea"/>
                  <a:sym typeface="+mn-lt"/>
                </a:rPr>
                <a:t>民 族</a:t>
              </a:r>
            </a:p>
          </p:txBody>
        </p:sp>
        <p:sp>
          <p:nvSpPr>
            <p:cNvPr id="17" name="椭圆 16">
              <a:extLst>
                <a:ext uri="{FF2B5EF4-FFF2-40B4-BE49-F238E27FC236}">
                  <a16:creationId xmlns:a16="http://schemas.microsoft.com/office/drawing/2014/main" id="{09EFF1B3-AA3B-43E7-9A83-77707FA76D48}"/>
                </a:ext>
              </a:extLst>
            </p:cNvPr>
            <p:cNvSpPr/>
            <p:nvPr/>
          </p:nvSpPr>
          <p:spPr>
            <a:xfrm>
              <a:off x="4886341" y="4524348"/>
              <a:ext cx="1038209" cy="895626"/>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r>
                <a:rPr lang="zh-CN" altLang="en-US" b="1" dirty="0">
                  <a:cs typeface="+mn-ea"/>
                  <a:sym typeface="+mn-lt"/>
                </a:rPr>
                <a:t>个 人</a:t>
              </a:r>
            </a:p>
          </p:txBody>
        </p:sp>
      </p:grpSp>
      <p:sp>
        <p:nvSpPr>
          <p:cNvPr id="9" name="任意多边形 18">
            <a:extLst>
              <a:ext uri="{FF2B5EF4-FFF2-40B4-BE49-F238E27FC236}">
                <a16:creationId xmlns:a16="http://schemas.microsoft.com/office/drawing/2014/main" id="{2A1E8774-42FB-4457-BD49-0CAA479CC4BA}"/>
              </a:ext>
            </a:extLst>
          </p:cNvPr>
          <p:cNvSpPr/>
          <p:nvPr/>
        </p:nvSpPr>
        <p:spPr>
          <a:xfrm>
            <a:off x="1246188" y="2022475"/>
            <a:ext cx="1497012" cy="776288"/>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gradFill>
            <a:gsLst>
              <a:gs pos="61000">
                <a:srgbClr val="FFC000"/>
              </a:gs>
              <a:gs pos="0">
                <a:srgbClr val="FFC000"/>
              </a:gs>
              <a:gs pos="100000">
                <a:srgbClr val="FF9900"/>
              </a:gs>
            </a:gsLst>
            <a:lin ang="5400000" scaled="0"/>
          </a:gradFill>
          <a:ln w="12700" cap="flat" cmpd="sng" algn="ctr">
            <a:noFill/>
            <a:prstDash val="solid"/>
            <a:miter lim="800000"/>
          </a:ln>
          <a:effectLst/>
        </p:spPr>
        <p:txBody>
          <a:bodyPr lIns="68580" tIns="34290" rIns="68580" bIns="34290" anchor="ctr"/>
          <a:lstStyle/>
          <a:p>
            <a:pPr algn="ctr" defTabSz="514350" eaLnBrk="1" fontAlgn="auto" hangingPunct="1">
              <a:spcBef>
                <a:spcPts val="0"/>
              </a:spcBef>
              <a:spcAft>
                <a:spcPts val="0"/>
              </a:spcAft>
              <a:buFont typeface="Arial" panose="020B0604020202020204" pitchFamily="34" charset="0"/>
              <a:buNone/>
              <a:defRPr/>
            </a:pPr>
            <a:r>
              <a:rPr lang="zh-CN" altLang="en-US" b="1" kern="0" dirty="0">
                <a:solidFill>
                  <a:srgbClr val="C00000"/>
                </a:solidFill>
                <a:latin typeface="微软雅黑" pitchFamily="34" charset="-122"/>
              </a:rPr>
              <a:t>中国梦</a:t>
            </a:r>
            <a:endParaRPr lang="en-US" altLang="zh-CN" b="1" kern="0" dirty="0">
              <a:solidFill>
                <a:srgbClr val="C00000"/>
              </a:solidFill>
              <a:latin typeface="微软雅黑" pitchFamily="34" charset="-122"/>
            </a:endParaRPr>
          </a:p>
          <a:p>
            <a:pPr algn="ctr" defTabSz="514350" eaLnBrk="1" fontAlgn="auto" hangingPunct="1">
              <a:spcBef>
                <a:spcPts val="0"/>
              </a:spcBef>
              <a:spcAft>
                <a:spcPts val="0"/>
              </a:spcAft>
              <a:buFont typeface="Arial" panose="020B0604020202020204" pitchFamily="34" charset="0"/>
              <a:buNone/>
              <a:defRPr/>
            </a:pPr>
            <a:r>
              <a:rPr lang="zh-CN" altLang="en-US" b="1" kern="0" dirty="0">
                <a:solidFill>
                  <a:srgbClr val="C00000"/>
                </a:solidFill>
                <a:latin typeface="微软雅黑" pitchFamily="34" charset="-122"/>
              </a:rPr>
              <a:t>特点</a:t>
            </a:r>
          </a:p>
        </p:txBody>
      </p:sp>
      <p:sp>
        <p:nvSpPr>
          <p:cNvPr id="39941" name="矩形 3">
            <a:extLst>
              <a:ext uri="{FF2B5EF4-FFF2-40B4-BE49-F238E27FC236}">
                <a16:creationId xmlns:a16="http://schemas.microsoft.com/office/drawing/2014/main" id="{D399EB5A-CAA0-49DB-AD23-411055080006}"/>
              </a:ext>
            </a:extLst>
          </p:cNvPr>
          <p:cNvSpPr>
            <a:spLocks noChangeArrowheads="1"/>
          </p:cNvSpPr>
          <p:nvPr/>
        </p:nvSpPr>
        <p:spPr bwMode="auto">
          <a:xfrm>
            <a:off x="3787775" y="3878263"/>
            <a:ext cx="253523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a:solidFill>
                  <a:srgbClr val="C00000"/>
                </a:solidFill>
                <a:ea typeface="微软雅黑" panose="020B0503020204020204" pitchFamily="34" charset="-122"/>
              </a:rPr>
              <a:t>命运共同体</a:t>
            </a:r>
          </a:p>
        </p:txBody>
      </p:sp>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框 3">
            <a:extLst>
              <a:ext uri="{FF2B5EF4-FFF2-40B4-BE49-F238E27FC236}">
                <a16:creationId xmlns:a16="http://schemas.microsoft.com/office/drawing/2014/main" id="{72C31B20-82D5-45D7-A387-695BB1434336}"/>
              </a:ext>
            </a:extLst>
          </p:cNvPr>
          <p:cNvSpPr txBox="1">
            <a:spLocks noChangeArrowheads="1"/>
          </p:cNvSpPr>
          <p:nvPr/>
        </p:nvSpPr>
        <p:spPr bwMode="auto">
          <a:xfrm>
            <a:off x="755650" y="1563688"/>
            <a:ext cx="705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0000CC"/>
                </a:solidFill>
                <a:latin typeface="楷体" panose="02010609060101010101" pitchFamily="49" charset="-122"/>
                <a:ea typeface="楷体" panose="02010609060101010101" pitchFamily="49" charset="-122"/>
              </a:rPr>
              <a:t>问题</a:t>
            </a:r>
            <a:r>
              <a:rPr lang="en-US" altLang="zh-CN" sz="2800" b="1">
                <a:solidFill>
                  <a:srgbClr val="0000CC"/>
                </a:solidFill>
                <a:latin typeface="楷体" panose="02010609060101010101" pitchFamily="49" charset="-122"/>
                <a:ea typeface="楷体" panose="02010609060101010101" pitchFamily="49" charset="-122"/>
              </a:rPr>
              <a:t>3</a:t>
            </a:r>
            <a:r>
              <a:rPr lang="zh-CN" altLang="en-US" sz="2800" b="1">
                <a:solidFill>
                  <a:srgbClr val="0000CC"/>
                </a:solidFill>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如何来实现中国梦？</a:t>
            </a:r>
          </a:p>
        </p:txBody>
      </p:sp>
    </p:spTree>
  </p:cSld>
  <p:clrMapOvr>
    <a:masterClrMapping/>
  </p:clrMapOvr>
  <p:transition>
    <p:blind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6">
            <a:extLst>
              <a:ext uri="{FF2B5EF4-FFF2-40B4-BE49-F238E27FC236}">
                <a16:creationId xmlns:a16="http://schemas.microsoft.com/office/drawing/2014/main" id="{5B851B59-898D-4959-B743-2865EFB30DB9}"/>
              </a:ext>
            </a:extLst>
          </p:cNvPr>
          <p:cNvSpPr>
            <a:spLocks noChangeArrowheads="1"/>
          </p:cNvSpPr>
          <p:nvPr/>
        </p:nvSpPr>
        <p:spPr bwMode="auto">
          <a:xfrm>
            <a:off x="327025" y="0"/>
            <a:ext cx="8558213" cy="954088"/>
          </a:xfrm>
          <a:prstGeom prst="rect">
            <a:avLst/>
          </a:prstGeom>
          <a:solidFill>
            <a:srgbClr val="CCCCCC"/>
          </a:solidFill>
          <a:ln w="40000">
            <a:solidFill>
              <a:srgbClr val="CCCCCC"/>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F20000"/>
                </a:solidFill>
                <a:latin typeface="隶书" panose="02010509060101010101" pitchFamily="49" charset="-122"/>
                <a:ea typeface="隶书" panose="02010509060101010101" pitchFamily="49" charset="-122"/>
              </a:rPr>
              <a:t>（一）实现中国梦必须走中国道路，这就是中国特色社会主义道路</a:t>
            </a:r>
            <a:endParaRPr lang="zh-CN" altLang="en-US" sz="2800">
              <a:solidFill>
                <a:srgbClr val="F20000"/>
              </a:solidFill>
              <a:latin typeface="隶书" panose="02010509060101010101" pitchFamily="49" charset="-122"/>
              <a:ea typeface="隶书" panose="02010509060101010101" pitchFamily="49" charset="-122"/>
            </a:endParaRPr>
          </a:p>
        </p:txBody>
      </p:sp>
      <p:pic>
        <p:nvPicPr>
          <p:cNvPr id="41987" name="Picture 7" descr="W020121220608771849513">
            <a:extLst>
              <a:ext uri="{FF2B5EF4-FFF2-40B4-BE49-F238E27FC236}">
                <a16:creationId xmlns:a16="http://schemas.microsoft.com/office/drawing/2014/main" id="{5D630E52-BB50-490B-BA23-3DCF59643085}"/>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2576513"/>
            <a:ext cx="457517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9" descr="20130621psdj002">
            <a:extLst>
              <a:ext uri="{FF2B5EF4-FFF2-40B4-BE49-F238E27FC236}">
                <a16:creationId xmlns:a16="http://schemas.microsoft.com/office/drawing/2014/main" id="{3088BE76-34D0-4A4C-A381-278682D655CB}"/>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2576513"/>
            <a:ext cx="4211638"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矩形 4">
            <a:extLst>
              <a:ext uri="{FF2B5EF4-FFF2-40B4-BE49-F238E27FC236}">
                <a16:creationId xmlns:a16="http://schemas.microsoft.com/office/drawing/2014/main" id="{D33298FC-B00A-4057-B724-B812C11B4C50}"/>
              </a:ext>
            </a:extLst>
          </p:cNvPr>
          <p:cNvSpPr>
            <a:spLocks noChangeArrowheads="1"/>
          </p:cNvSpPr>
          <p:nvPr/>
        </p:nvSpPr>
        <p:spPr bwMode="auto">
          <a:xfrm>
            <a:off x="327025" y="914400"/>
            <a:ext cx="855821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latin typeface="隶书" panose="02010509060101010101" pitchFamily="49" charset="-122"/>
                <a:ea typeface="隶书" panose="02010509060101010101" pitchFamily="49" charset="-122"/>
              </a:rPr>
              <a:t> 中国特色社会主义道路，就是在中国共产党领导下，立足基本国情，以经济建设为中心，坚持四项基本原则，坚持改革开放，解放和发展社会生产力，巩固和完善社会主义制度，建设社会主义市场经济、社会主义民主政治、社会主义先进文化、社会主义和谐社会，社会主义生态文明，建设富强民主文明和谐美丽的社会主义现代化国家。</a:t>
            </a:r>
            <a:endParaRPr lang="zh-CN" altLang="en-US" sz="2000"/>
          </a:p>
        </p:txBody>
      </p:sp>
    </p:spTree>
  </p:cSld>
  <p:clrMapOvr>
    <a:masterClrMapping/>
  </p:clrMapOvr>
  <p:transition>
    <p:blind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6">
            <a:extLst>
              <a:ext uri="{FF2B5EF4-FFF2-40B4-BE49-F238E27FC236}">
                <a16:creationId xmlns:a16="http://schemas.microsoft.com/office/drawing/2014/main" id="{B52A6FCD-6945-4B25-B5DF-4DA0E734AA37}"/>
              </a:ext>
            </a:extLst>
          </p:cNvPr>
          <p:cNvSpPr>
            <a:spLocks noChangeArrowheads="1"/>
          </p:cNvSpPr>
          <p:nvPr/>
        </p:nvSpPr>
        <p:spPr bwMode="auto">
          <a:xfrm>
            <a:off x="228600" y="123825"/>
            <a:ext cx="8885238" cy="954088"/>
          </a:xfrm>
          <a:prstGeom prst="rect">
            <a:avLst/>
          </a:prstGeom>
          <a:solidFill>
            <a:srgbClr val="CCCCCC"/>
          </a:solidFill>
          <a:ln w="40000">
            <a:solidFill>
              <a:srgbClr val="CCCCCC"/>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a:solidFill>
                  <a:srgbClr val="F20000"/>
                </a:solidFill>
                <a:latin typeface="隶书" panose="02010509060101010101" pitchFamily="49" charset="-122"/>
                <a:ea typeface="隶书" panose="02010509060101010101" pitchFamily="49" charset="-122"/>
              </a:rPr>
              <a:t>（二）实现中国梦必须弘扬中国精神，这就是以爱国主义为核心的民族精神和以改革创新为核心的时代精神</a:t>
            </a:r>
            <a:endParaRPr lang="zh-CN" altLang="en-US" sz="2800">
              <a:solidFill>
                <a:srgbClr val="F20000"/>
              </a:solidFill>
              <a:latin typeface="隶书" panose="02010509060101010101" pitchFamily="49" charset="-122"/>
              <a:ea typeface="隶书" panose="02010509060101010101" pitchFamily="49" charset="-122"/>
            </a:endParaRPr>
          </a:p>
        </p:txBody>
      </p:sp>
      <p:sp>
        <p:nvSpPr>
          <p:cNvPr id="43011" name="矩形 4">
            <a:extLst>
              <a:ext uri="{FF2B5EF4-FFF2-40B4-BE49-F238E27FC236}">
                <a16:creationId xmlns:a16="http://schemas.microsoft.com/office/drawing/2014/main" id="{96E03FE6-7763-4072-9CD7-26A719032A3F}"/>
              </a:ext>
            </a:extLst>
          </p:cNvPr>
          <p:cNvSpPr>
            <a:spLocks noChangeArrowheads="1"/>
          </p:cNvSpPr>
          <p:nvPr/>
        </p:nvSpPr>
        <p:spPr bwMode="auto">
          <a:xfrm>
            <a:off x="117475" y="987425"/>
            <a:ext cx="88852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latin typeface="隶书" panose="02010509060101010101" pitchFamily="49" charset="-122"/>
                <a:ea typeface="隶书" panose="02010509060101010101" pitchFamily="49" charset="-122"/>
              </a:rPr>
              <a:t>伟大的梦想，需要伟大的精神作支撑。没有振奋的精神、没有高尚的品格、没有坚定的志向，一个民族不可能自立于世界民族之林。实现中国梦，要求我们不仅在物质上强大起来，而且在精神上强大起来。中华文明生生不息，中国精神薪火相传。</a:t>
            </a:r>
          </a:p>
        </p:txBody>
      </p:sp>
      <p:pic>
        <p:nvPicPr>
          <p:cNvPr id="43012" name="Picture 7" descr="W020130415433085080591">
            <a:extLst>
              <a:ext uri="{FF2B5EF4-FFF2-40B4-BE49-F238E27FC236}">
                <a16:creationId xmlns:a16="http://schemas.microsoft.com/office/drawing/2014/main" id="{CD089A66-C859-4E8E-B303-9242CD454E07}"/>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2716213"/>
            <a:ext cx="4689475"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F56796C7-57A6-4E78-A74D-C54AF043145A}"/>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438" y="2932113"/>
            <a:ext cx="4119562"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6">
            <a:extLst>
              <a:ext uri="{FF2B5EF4-FFF2-40B4-BE49-F238E27FC236}">
                <a16:creationId xmlns:a16="http://schemas.microsoft.com/office/drawing/2014/main" id="{62A6FA5B-0FC3-471B-ACF5-5EE9B2E68E9F}"/>
              </a:ext>
            </a:extLst>
          </p:cNvPr>
          <p:cNvSpPr>
            <a:spLocks noChangeArrowheads="1"/>
          </p:cNvSpPr>
          <p:nvPr/>
        </p:nvSpPr>
        <p:spPr bwMode="auto">
          <a:xfrm>
            <a:off x="144463" y="41275"/>
            <a:ext cx="8885237" cy="954088"/>
          </a:xfrm>
          <a:prstGeom prst="rect">
            <a:avLst/>
          </a:prstGeom>
          <a:solidFill>
            <a:srgbClr val="CCCCCC"/>
          </a:solidFill>
          <a:ln w="40000">
            <a:solidFill>
              <a:srgbClr val="CCCCCC"/>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F20000"/>
                </a:solidFill>
                <a:latin typeface="隶书" panose="02010509060101010101" pitchFamily="49" charset="-122"/>
                <a:ea typeface="隶书" panose="02010509060101010101" pitchFamily="49" charset="-122"/>
              </a:rPr>
              <a:t>（三）实现中国梦必须凝聚中国力量，这就是全国各族人民大团结的力量</a:t>
            </a:r>
            <a:endParaRPr lang="zh-CN" altLang="en-US" sz="2800">
              <a:solidFill>
                <a:srgbClr val="F20000"/>
              </a:solidFill>
              <a:latin typeface="隶书" panose="02010509060101010101" pitchFamily="49" charset="-122"/>
              <a:ea typeface="隶书" panose="02010509060101010101" pitchFamily="49" charset="-122"/>
            </a:endParaRPr>
          </a:p>
        </p:txBody>
      </p:sp>
      <p:sp>
        <p:nvSpPr>
          <p:cNvPr id="44035" name="矩形 4">
            <a:extLst>
              <a:ext uri="{FF2B5EF4-FFF2-40B4-BE49-F238E27FC236}">
                <a16:creationId xmlns:a16="http://schemas.microsoft.com/office/drawing/2014/main" id="{B79A8741-A897-4097-ACA8-9E7C46F18AD3}"/>
              </a:ext>
            </a:extLst>
          </p:cNvPr>
          <p:cNvSpPr>
            <a:spLocks noChangeArrowheads="1"/>
          </p:cNvSpPr>
          <p:nvPr/>
        </p:nvSpPr>
        <p:spPr bwMode="auto">
          <a:xfrm>
            <a:off x="119063" y="1077913"/>
            <a:ext cx="88852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latin typeface="隶书" panose="02010509060101010101" pitchFamily="49" charset="-122"/>
                <a:ea typeface="隶书" panose="02010509060101010101" pitchFamily="49" charset="-122"/>
              </a:rPr>
              <a:t>我国</a:t>
            </a:r>
            <a:r>
              <a:rPr lang="en-US" altLang="zh-CN" sz="2400">
                <a:latin typeface="隶书" panose="02010509060101010101" pitchFamily="49" charset="-122"/>
                <a:ea typeface="隶书" panose="02010509060101010101" pitchFamily="49" charset="-122"/>
              </a:rPr>
              <a:t>56</a:t>
            </a:r>
            <a:r>
              <a:rPr lang="zh-CN" altLang="en-US" sz="2400">
                <a:latin typeface="隶书" panose="02010509060101010101" pitchFamily="49" charset="-122"/>
                <a:ea typeface="隶书" panose="02010509060101010101" pitchFamily="49" charset="-122"/>
              </a:rPr>
              <a:t>个民族都是中华民族大家庭的平等一员，共同构成了你中有我、我中有你、谁也离不开谁的中华民族命运共同体。实现中华民族伟大复兴的中国梦是各民族共同的梦，也是各民族自己的梦。中华民族一家亲，同心共筑中国梦。</a:t>
            </a:r>
          </a:p>
        </p:txBody>
      </p:sp>
      <p:pic>
        <p:nvPicPr>
          <p:cNvPr id="8" name="Picture 5">
            <a:extLst>
              <a:ext uri="{FF2B5EF4-FFF2-40B4-BE49-F238E27FC236}">
                <a16:creationId xmlns:a16="http://schemas.microsoft.com/office/drawing/2014/main" id="{F6F9A557-8874-4E19-A4F4-1C17D7033DD1}"/>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050" y="2847975"/>
            <a:ext cx="429895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10" descr="11557034">
            <a:extLst>
              <a:ext uri="{FF2B5EF4-FFF2-40B4-BE49-F238E27FC236}">
                <a16:creationId xmlns:a16="http://schemas.microsoft.com/office/drawing/2014/main" id="{EEE5122A-B2B6-4493-BD83-85C4E777D587}"/>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16225"/>
            <a:ext cx="4586288"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F3DC0130-7E98-4EAB-B629-9090BE3ED591}"/>
              </a:ext>
            </a:extLst>
          </p:cNvPr>
          <p:cNvSpPr>
            <a:spLocks noGrp="1" noChangeArrowheads="1"/>
          </p:cNvSpPr>
          <p:nvPr>
            <p:ph type="title"/>
          </p:nvPr>
        </p:nvSpPr>
        <p:spPr>
          <a:xfrm>
            <a:off x="468313" y="1058863"/>
            <a:ext cx="8229600" cy="2305050"/>
          </a:xfrm>
        </p:spPr>
        <p:txBody>
          <a:bodyPr/>
          <a:lstStyle/>
          <a:p>
            <a:pPr algn="l" eaLnBrk="1" hangingPunct="1"/>
            <a:r>
              <a:rPr lang="zh-CN" altLang="en-US">
                <a:latin typeface="隶书" panose="02010509060101010101" pitchFamily="49" charset="-122"/>
                <a:ea typeface="隶书" panose="02010509060101010101" pitchFamily="49" charset="-122"/>
              </a:rPr>
              <a:t>二、统揽“四个伟大”，统筹推进“五位一体”总体布局，协调推进“四个全面”战略布局</a:t>
            </a:r>
            <a:br>
              <a:rPr lang="en-US" altLang="zh-CN">
                <a:latin typeface="隶书" panose="02010509060101010101" pitchFamily="49" charset="-122"/>
                <a:ea typeface="隶书" panose="02010509060101010101" pitchFamily="49" charset="-122"/>
              </a:rPr>
            </a:br>
            <a:endParaRPr lang="zh-CN" altLang="en-US">
              <a:latin typeface="隶书" panose="02010509060101010101" pitchFamily="49" charset="-122"/>
              <a:ea typeface="隶书" panose="02010509060101010101" pitchFamily="49" charset="-122"/>
            </a:endParaRPr>
          </a:p>
        </p:txBody>
      </p:sp>
    </p:spTree>
  </p:cSld>
  <p:clrMapOvr>
    <a:masterClrMapping/>
  </p:clrMapOvr>
  <p:transition>
    <p:blind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文本框 6">
            <a:extLst>
              <a:ext uri="{FF2B5EF4-FFF2-40B4-BE49-F238E27FC236}">
                <a16:creationId xmlns:a16="http://schemas.microsoft.com/office/drawing/2014/main" id="{5BF57AA8-072D-4248-85F7-0704144042C2}"/>
              </a:ext>
            </a:extLst>
          </p:cNvPr>
          <p:cNvSpPr txBox="1">
            <a:spLocks noChangeArrowheads="1"/>
          </p:cNvSpPr>
          <p:nvPr/>
        </p:nvSpPr>
        <p:spPr bwMode="auto">
          <a:xfrm>
            <a:off x="4784725" y="700088"/>
            <a:ext cx="4251325" cy="2209800"/>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457200" indent="-457200" algn="just" eaLnBrk="1" hangingPunct="1">
              <a:lnSpc>
                <a:spcPts val="3500"/>
              </a:lnSpc>
              <a:spcBef>
                <a:spcPts val="900"/>
              </a:spcBef>
              <a:buClr>
                <a:srgbClr val="FF0000"/>
              </a:buClr>
              <a:buFont typeface="Wingdings" pitchFamily="2" charset="2"/>
              <a:buChar char="u"/>
              <a:defRPr/>
            </a:pPr>
            <a:r>
              <a:rPr lang="zh-CN" altLang="en-US" sz="2800" b="1" dirty="0">
                <a:latin typeface="楷体" pitchFamily="49" charset="-122"/>
                <a:ea typeface="楷体" pitchFamily="49" charset="-122"/>
                <a:cs typeface="+mn-ea"/>
                <a:sym typeface="+mn-lt"/>
              </a:rPr>
              <a:t>伟大梦想指引正确方向</a:t>
            </a:r>
            <a:endParaRPr lang="en-US" altLang="zh-CN" sz="2800" b="1" dirty="0">
              <a:latin typeface="楷体" pitchFamily="49" charset="-122"/>
              <a:ea typeface="楷体" pitchFamily="49" charset="-122"/>
              <a:cs typeface="+mn-ea"/>
              <a:sym typeface="+mn-lt"/>
            </a:endParaRPr>
          </a:p>
          <a:p>
            <a:pPr marL="457200" indent="-457200" algn="just" eaLnBrk="1" hangingPunct="1">
              <a:lnSpc>
                <a:spcPts val="3500"/>
              </a:lnSpc>
              <a:spcBef>
                <a:spcPts val="900"/>
              </a:spcBef>
              <a:buClr>
                <a:srgbClr val="FF0000"/>
              </a:buClr>
              <a:buFont typeface="Wingdings" pitchFamily="2" charset="2"/>
              <a:buChar char="u"/>
              <a:defRPr/>
            </a:pPr>
            <a:r>
              <a:rPr lang="zh-CN" altLang="en-US" sz="2800" b="1" dirty="0">
                <a:latin typeface="楷体" pitchFamily="49" charset="-122"/>
                <a:ea typeface="楷体" pitchFamily="49" charset="-122"/>
                <a:cs typeface="+mn-ea"/>
                <a:sym typeface="+mn-lt"/>
              </a:rPr>
              <a:t>伟大斗争昭示担当精神</a:t>
            </a:r>
            <a:endParaRPr lang="en-US" altLang="zh-CN" sz="2800" b="1" dirty="0">
              <a:latin typeface="楷体" pitchFamily="49" charset="-122"/>
              <a:ea typeface="楷体" pitchFamily="49" charset="-122"/>
              <a:cs typeface="+mn-ea"/>
              <a:sym typeface="+mn-lt"/>
            </a:endParaRPr>
          </a:p>
          <a:p>
            <a:pPr marL="457200" indent="-457200" algn="just" eaLnBrk="1" hangingPunct="1">
              <a:lnSpc>
                <a:spcPts val="3500"/>
              </a:lnSpc>
              <a:spcBef>
                <a:spcPts val="900"/>
              </a:spcBef>
              <a:buClr>
                <a:srgbClr val="FF0000"/>
              </a:buClr>
              <a:buFont typeface="Wingdings" pitchFamily="2" charset="2"/>
              <a:buChar char="u"/>
              <a:defRPr/>
            </a:pPr>
            <a:r>
              <a:rPr lang="zh-CN" altLang="en-US" sz="2800" b="1" dirty="0">
                <a:latin typeface="楷体" pitchFamily="49" charset="-122"/>
                <a:ea typeface="楷体" pitchFamily="49" charset="-122"/>
                <a:cs typeface="+mn-ea"/>
                <a:sym typeface="+mn-lt"/>
              </a:rPr>
              <a:t>伟大工程锻造领导力量</a:t>
            </a:r>
            <a:endParaRPr lang="en-US" altLang="zh-CN" sz="2800" b="1" dirty="0">
              <a:latin typeface="楷体" pitchFamily="49" charset="-122"/>
              <a:ea typeface="楷体" pitchFamily="49" charset="-122"/>
              <a:cs typeface="+mn-ea"/>
              <a:sym typeface="+mn-lt"/>
            </a:endParaRPr>
          </a:p>
          <a:p>
            <a:pPr marL="457200" indent="-457200" algn="just" eaLnBrk="1" hangingPunct="1">
              <a:lnSpc>
                <a:spcPts val="3500"/>
              </a:lnSpc>
              <a:spcBef>
                <a:spcPts val="900"/>
              </a:spcBef>
              <a:buClr>
                <a:srgbClr val="FF0000"/>
              </a:buClr>
              <a:buFont typeface="Wingdings" pitchFamily="2" charset="2"/>
              <a:buChar char="u"/>
              <a:defRPr/>
            </a:pPr>
            <a:r>
              <a:rPr lang="zh-CN" altLang="en-US" sz="2800" b="1" dirty="0">
                <a:latin typeface="楷体" pitchFamily="49" charset="-122"/>
                <a:ea typeface="楷体" pitchFamily="49" charset="-122"/>
                <a:cs typeface="+mn-ea"/>
                <a:sym typeface="+mn-lt"/>
              </a:rPr>
              <a:t>伟大事业宣示道路旗帜</a:t>
            </a:r>
          </a:p>
        </p:txBody>
      </p:sp>
      <p:pic>
        <p:nvPicPr>
          <p:cNvPr id="46083" name="Picture 2" descr="https://gimg2.baidu.com/image_search/src=http%3A%2F%2Fpic146.nipic.com%2Ffile%2F20171112%2F19175336_103246958039_2.jpg&amp;refer=http%3A%2F%2Fpic146.nipic.com&amp;app=2002&amp;size=f9999,10000&amp;q=a80&amp;n=0&amp;g=0n&amp;fmt=jpeg?sec=1636623004&amp;t=2d49a97ed8c166bab5e3e271204f8735">
            <a:extLst>
              <a:ext uri="{FF2B5EF4-FFF2-40B4-BE49-F238E27FC236}">
                <a16:creationId xmlns:a16="http://schemas.microsoft.com/office/drawing/2014/main" id="{81926507-134D-447D-85E1-6C0257838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50800"/>
            <a:ext cx="4557712"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https://gimg2.baidu.com/image_search/src=http%3A%2F%2Fimg.fuwo.com%2Fattachment%2F1703%2F08%2F0b9d546003de11e794bb00163e00254c.jpg&amp;refer=http%3A%2F%2Fimg.fuwo.com&amp;app=2002&amp;size=f9999,10000&amp;q=a80&amp;n=0&amp;g=0n&amp;fmt=jpeg?sec=1636623817&amp;t=84e27abcf7e4aea12c9870b41b883a8c">
            <a:extLst>
              <a:ext uri="{FF2B5EF4-FFF2-40B4-BE49-F238E27FC236}">
                <a16:creationId xmlns:a16="http://schemas.microsoft.com/office/drawing/2014/main" id="{D1C36224-171E-4F15-9A9D-72D78BF8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8288"/>
            <a:ext cx="8567738"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6908F8D5-C8C6-42D8-9FB3-67E99B755A50}"/>
              </a:ext>
            </a:extLst>
          </p:cNvPr>
          <p:cNvSpPr>
            <a:spLocks noGrp="1" noChangeArrowheads="1"/>
          </p:cNvSpPr>
          <p:nvPr>
            <p:ph type="title"/>
          </p:nvPr>
        </p:nvSpPr>
        <p:spPr>
          <a:xfrm>
            <a:off x="179388" y="1546225"/>
            <a:ext cx="8518525" cy="1312863"/>
          </a:xfrm>
        </p:spPr>
        <p:txBody>
          <a:bodyPr/>
          <a:lstStyle/>
          <a:p>
            <a:pPr eaLnBrk="1" hangingPunct="1"/>
            <a:r>
              <a:rPr lang="zh-CN" altLang="en-US" sz="4000">
                <a:latin typeface="隶书" panose="02010509060101010101" pitchFamily="49" charset="-122"/>
                <a:ea typeface="隶书" panose="02010509060101010101" pitchFamily="49" charset="-122"/>
              </a:rPr>
              <a:t>一、在中国特色社会主义道路上实现中华民族伟大复兴</a:t>
            </a:r>
          </a:p>
        </p:txBody>
      </p:sp>
    </p:spTree>
  </p:cSld>
  <p:clrMapOvr>
    <a:masterClrMapping/>
  </p:clrMapOvr>
  <p:transition>
    <p:blinds/>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文本框 6">
            <a:extLst>
              <a:ext uri="{FF2B5EF4-FFF2-40B4-BE49-F238E27FC236}">
                <a16:creationId xmlns:a16="http://schemas.microsoft.com/office/drawing/2014/main" id="{E1C9CF39-ACA5-417D-8395-6E7316ED40A1}"/>
              </a:ext>
            </a:extLst>
          </p:cNvPr>
          <p:cNvSpPr txBox="1">
            <a:spLocks noChangeArrowheads="1"/>
          </p:cNvSpPr>
          <p:nvPr/>
        </p:nvSpPr>
        <p:spPr bwMode="auto">
          <a:xfrm>
            <a:off x="4427538" y="700088"/>
            <a:ext cx="4608512" cy="3108325"/>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457200" indent="-457200" algn="just" eaLnBrk="1" hangingPunct="1">
              <a:lnSpc>
                <a:spcPts val="3500"/>
              </a:lnSpc>
              <a:spcBef>
                <a:spcPts val="900"/>
              </a:spcBef>
              <a:buClr>
                <a:srgbClr val="FF0000"/>
              </a:buClr>
              <a:buFont typeface="Wingdings" pitchFamily="2" charset="2"/>
              <a:buChar char="u"/>
              <a:defRPr/>
            </a:pPr>
            <a:r>
              <a:rPr lang="zh-CN" altLang="en-US" sz="2800" b="1" dirty="0">
                <a:latin typeface="楷体" pitchFamily="49" charset="-122"/>
                <a:ea typeface="楷体" pitchFamily="49" charset="-122"/>
                <a:cs typeface="+mn-ea"/>
                <a:sym typeface="+mn-lt"/>
              </a:rPr>
              <a:t>全面建成小康社会（全面建设社会主义现代化国家）是发展目标</a:t>
            </a:r>
            <a:endParaRPr lang="en-US" altLang="zh-CN" sz="2800" b="1" dirty="0">
              <a:latin typeface="楷体" pitchFamily="49" charset="-122"/>
              <a:ea typeface="楷体" pitchFamily="49" charset="-122"/>
              <a:cs typeface="+mn-ea"/>
              <a:sym typeface="+mn-lt"/>
            </a:endParaRPr>
          </a:p>
          <a:p>
            <a:pPr marL="457200" indent="-457200" algn="just" eaLnBrk="1" hangingPunct="1">
              <a:lnSpc>
                <a:spcPts val="3500"/>
              </a:lnSpc>
              <a:spcBef>
                <a:spcPts val="900"/>
              </a:spcBef>
              <a:buClr>
                <a:srgbClr val="FF0000"/>
              </a:buClr>
              <a:buFont typeface="Wingdings" pitchFamily="2" charset="2"/>
              <a:buChar char="u"/>
              <a:defRPr/>
            </a:pPr>
            <a:r>
              <a:rPr lang="zh-CN" altLang="en-US" sz="2800" b="1" dirty="0">
                <a:latin typeface="楷体" pitchFamily="49" charset="-122"/>
                <a:ea typeface="楷体" pitchFamily="49" charset="-122"/>
                <a:cs typeface="+mn-ea"/>
                <a:sym typeface="+mn-lt"/>
              </a:rPr>
              <a:t>全面深化改革是发展动力</a:t>
            </a:r>
            <a:endParaRPr lang="en-US" altLang="zh-CN" sz="2800" b="1" dirty="0">
              <a:latin typeface="楷体" pitchFamily="49" charset="-122"/>
              <a:ea typeface="楷体" pitchFamily="49" charset="-122"/>
              <a:cs typeface="+mn-ea"/>
              <a:sym typeface="+mn-lt"/>
            </a:endParaRPr>
          </a:p>
          <a:p>
            <a:pPr marL="457200" indent="-457200" algn="just" eaLnBrk="1" hangingPunct="1">
              <a:lnSpc>
                <a:spcPts val="3500"/>
              </a:lnSpc>
              <a:spcBef>
                <a:spcPts val="900"/>
              </a:spcBef>
              <a:buClr>
                <a:srgbClr val="FF0000"/>
              </a:buClr>
              <a:buFont typeface="Wingdings" pitchFamily="2" charset="2"/>
              <a:buChar char="u"/>
              <a:defRPr/>
            </a:pPr>
            <a:r>
              <a:rPr lang="zh-CN" altLang="en-US" sz="2800" b="1" dirty="0">
                <a:latin typeface="楷体" pitchFamily="49" charset="-122"/>
                <a:ea typeface="楷体" pitchFamily="49" charset="-122"/>
                <a:cs typeface="+mn-ea"/>
                <a:sym typeface="+mn-lt"/>
              </a:rPr>
              <a:t>全面依法治国是重要保障</a:t>
            </a:r>
            <a:endParaRPr lang="en-US" altLang="zh-CN" sz="2800" b="1" dirty="0">
              <a:latin typeface="楷体" pitchFamily="49" charset="-122"/>
              <a:ea typeface="楷体" pitchFamily="49" charset="-122"/>
              <a:cs typeface="+mn-ea"/>
              <a:sym typeface="+mn-lt"/>
            </a:endParaRPr>
          </a:p>
          <a:p>
            <a:pPr marL="457200" indent="-457200" algn="just" eaLnBrk="1" hangingPunct="1">
              <a:lnSpc>
                <a:spcPts val="3500"/>
              </a:lnSpc>
              <a:spcBef>
                <a:spcPts val="900"/>
              </a:spcBef>
              <a:buClr>
                <a:srgbClr val="FF0000"/>
              </a:buClr>
              <a:buFont typeface="Wingdings" pitchFamily="2" charset="2"/>
              <a:buChar char="u"/>
              <a:defRPr/>
            </a:pPr>
            <a:r>
              <a:rPr lang="zh-CN" altLang="en-US" sz="2800" b="1" dirty="0">
                <a:latin typeface="楷体" pitchFamily="49" charset="-122"/>
                <a:ea typeface="楷体" pitchFamily="49" charset="-122"/>
                <a:cs typeface="+mn-ea"/>
                <a:sym typeface="+mn-lt"/>
              </a:rPr>
              <a:t>全面从严治党是根本保证</a:t>
            </a:r>
          </a:p>
        </p:txBody>
      </p:sp>
      <p:pic>
        <p:nvPicPr>
          <p:cNvPr id="48131" name="Picture 2" descr="https://gimg2.baidu.com/image_search/src=http%3A%2F%2Fimg.redocn.com%2Fsheji%2F20150417%2Fsigequanmianzhanluebujuzhanbansheji_4180866.jpg&amp;refer=http%3A%2F%2Fimg.redocn.com&amp;app=2002&amp;size=f9999,10000&amp;q=a80&amp;n=0&amp;g=0n&amp;fmt=jpeg?sec=1636623445&amp;t=0505275d26b64fe72459f380f2933f19">
            <a:extLst>
              <a:ext uri="{FF2B5EF4-FFF2-40B4-BE49-F238E27FC236}">
                <a16:creationId xmlns:a16="http://schemas.microsoft.com/office/drawing/2014/main" id="{3163767B-74B0-43C2-8335-C386AED4D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23825"/>
            <a:ext cx="4202112"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20D687E1-C85A-4B9F-BC71-B9C67EA82E08}"/>
              </a:ext>
            </a:extLst>
          </p:cNvPr>
          <p:cNvSpPr>
            <a:spLocks noGrp="1" noChangeArrowheads="1"/>
          </p:cNvSpPr>
          <p:nvPr>
            <p:ph type="title"/>
          </p:nvPr>
        </p:nvSpPr>
        <p:spPr>
          <a:xfrm>
            <a:off x="323850" y="1546225"/>
            <a:ext cx="8374063" cy="1889125"/>
          </a:xfrm>
        </p:spPr>
        <p:txBody>
          <a:bodyPr/>
          <a:lstStyle/>
          <a:p>
            <a:pPr eaLnBrk="1" hangingPunct="1"/>
            <a:r>
              <a:rPr lang="zh-CN" altLang="en-US">
                <a:latin typeface="隶书" panose="02010509060101010101" pitchFamily="49" charset="-122"/>
                <a:ea typeface="隶书" panose="02010509060101010101" pitchFamily="49" charset="-122"/>
              </a:rPr>
              <a:t>三、全面建设社会主义现代化</a:t>
            </a:r>
            <a:br>
              <a:rPr lang="en-US" altLang="zh-CN">
                <a:latin typeface="隶书" panose="02010509060101010101" pitchFamily="49" charset="-122"/>
                <a:ea typeface="隶书" panose="02010509060101010101" pitchFamily="49" charset="-122"/>
              </a:rPr>
            </a:br>
            <a:r>
              <a:rPr lang="zh-CN" altLang="en-US">
                <a:latin typeface="隶书" panose="02010509060101010101" pitchFamily="49" charset="-122"/>
                <a:ea typeface="隶书" panose="02010509060101010101" pitchFamily="49" charset="-122"/>
              </a:rPr>
              <a:t>国家的战略安排</a:t>
            </a:r>
          </a:p>
        </p:txBody>
      </p:sp>
    </p:spTree>
  </p:cSld>
  <p:clrMapOvr>
    <a:masterClrMapping/>
  </p:clrMapOvr>
  <p:transition>
    <p:blind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a:extLst>
              <a:ext uri="{FF2B5EF4-FFF2-40B4-BE49-F238E27FC236}">
                <a16:creationId xmlns:a16="http://schemas.microsoft.com/office/drawing/2014/main" id="{29B48E51-C10F-48C4-BBDF-1345B33378C5}"/>
              </a:ext>
            </a:extLst>
          </p:cNvPr>
          <p:cNvSpPr txBox="1">
            <a:spLocks noChangeArrowheads="1"/>
          </p:cNvSpPr>
          <p:nvPr/>
        </p:nvSpPr>
        <p:spPr bwMode="auto">
          <a:xfrm>
            <a:off x="995363" y="2246313"/>
            <a:ext cx="471487" cy="2141537"/>
          </a:xfrm>
          <a:prstGeom prst="rect">
            <a:avLst/>
          </a:prstGeom>
          <a:noFill/>
          <a:ln>
            <a:noFill/>
          </a:ln>
        </p:spPr>
        <p:txBody>
          <a:bodyPr vert="eaVert"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900"/>
              </a:spcBef>
              <a:buFont typeface="Arial" panose="020B0604020202020204" pitchFamily="34" charset="0"/>
              <a:buNone/>
              <a:defRPr/>
            </a:pPr>
            <a:r>
              <a:rPr lang="zh-CN" altLang="en-US" b="1" spc="225" dirty="0">
                <a:solidFill>
                  <a:srgbClr val="C57B20"/>
                </a:solidFill>
                <a:latin typeface="+mn-lt"/>
                <a:ea typeface="+mn-ea"/>
                <a:cs typeface="+mn-ea"/>
                <a:sym typeface="+mn-lt"/>
              </a:rPr>
              <a:t>主要目标要求</a:t>
            </a:r>
          </a:p>
        </p:txBody>
      </p:sp>
      <p:grpSp>
        <p:nvGrpSpPr>
          <p:cNvPr id="50179" name="组合 1">
            <a:extLst>
              <a:ext uri="{FF2B5EF4-FFF2-40B4-BE49-F238E27FC236}">
                <a16:creationId xmlns:a16="http://schemas.microsoft.com/office/drawing/2014/main" id="{D6A68EF1-9843-487E-9C6B-399C2EBBDC0B}"/>
              </a:ext>
            </a:extLst>
          </p:cNvPr>
          <p:cNvGrpSpPr>
            <a:grpSpLocks/>
          </p:cNvGrpSpPr>
          <p:nvPr/>
        </p:nvGrpSpPr>
        <p:grpSpPr bwMode="auto">
          <a:xfrm>
            <a:off x="1298575" y="1060450"/>
            <a:ext cx="6945313" cy="771525"/>
            <a:chOff x="1055688" y="3026259"/>
            <a:chExt cx="6545728" cy="1028949"/>
          </a:xfrm>
        </p:grpSpPr>
        <p:sp>
          <p:nvSpPr>
            <p:cNvPr id="48135" name="Freeform 6">
              <a:extLst>
                <a:ext uri="{FF2B5EF4-FFF2-40B4-BE49-F238E27FC236}">
                  <a16:creationId xmlns:a16="http://schemas.microsoft.com/office/drawing/2014/main" id="{B7AB2505-F80F-4B6A-A270-A1343A8656EA}"/>
                </a:ext>
              </a:extLst>
            </p:cNvPr>
            <p:cNvSpPr>
              <a:spLocks/>
            </p:cNvSpPr>
            <p:nvPr/>
          </p:nvSpPr>
          <p:spPr bwMode="auto">
            <a:xfrm>
              <a:off x="1055688" y="3026259"/>
              <a:ext cx="665794" cy="956965"/>
            </a:xfrm>
            <a:custGeom>
              <a:avLst/>
              <a:gdLst>
                <a:gd name="T0" fmla="*/ 2147483647 w 2158"/>
                <a:gd name="T1" fmla="*/ 2147483647 h 1996"/>
                <a:gd name="T2" fmla="*/ 2147483647 w 2158"/>
                <a:gd name="T3" fmla="*/ 2147483647 h 1996"/>
                <a:gd name="T4" fmla="*/ 2147483647 w 2158"/>
                <a:gd name="T5" fmla="*/ 0 h 1996"/>
                <a:gd name="T6" fmla="*/ 0 w 2158"/>
                <a:gd name="T7" fmla="*/ 0 h 1996"/>
                <a:gd name="T8" fmla="*/ 0 w 2158"/>
                <a:gd name="T9" fmla="*/ 2147483647 h 1996"/>
                <a:gd name="T10" fmla="*/ 2147483647 w 2158"/>
                <a:gd name="T11" fmla="*/ 2147483647 h 1996"/>
                <a:gd name="T12" fmla="*/ 2147483647 w 2158"/>
                <a:gd name="T13" fmla="*/ 2147483647 h 1996"/>
                <a:gd name="T14" fmla="*/ 2147483647 w 2158"/>
                <a:gd name="T15" fmla="*/ 2147483647 h 1996"/>
                <a:gd name="T16" fmla="*/ 0 60000 65536"/>
                <a:gd name="T17" fmla="*/ 0 60000 65536"/>
                <a:gd name="T18" fmla="*/ 0 60000 65536"/>
                <a:gd name="T19" fmla="*/ 0 60000 65536"/>
                <a:gd name="T20" fmla="*/ 0 60000 65536"/>
                <a:gd name="T21" fmla="*/ 0 60000 65536"/>
                <a:gd name="T22" fmla="*/ 0 60000 65536"/>
                <a:gd name="T23" fmla="*/ 0 60000 65536"/>
                <a:gd name="T24" fmla="*/ 0 w 2158"/>
                <a:gd name="T25" fmla="*/ 0 h 1996"/>
                <a:gd name="T26" fmla="*/ 2158 w 2158"/>
                <a:gd name="T27" fmla="*/ 1996 h 19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C00000"/>
            </a:solidFill>
            <a:ln w="19050">
              <a:solidFill>
                <a:srgbClr val="F8F8F8"/>
              </a:solidFill>
              <a:bevel/>
              <a:headEnd/>
              <a:tailEnd/>
            </a:ln>
          </p:spPr>
          <p:txBody>
            <a:bodyPr lIns="92929" tIns="46465" rIns="92929" bIns="46465"/>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lt"/>
                <a:ea typeface="+mn-ea"/>
                <a:cs typeface="+mn-ea"/>
                <a:sym typeface="+mn-lt"/>
              </a:endParaRPr>
            </a:p>
          </p:txBody>
        </p:sp>
        <p:sp>
          <p:nvSpPr>
            <p:cNvPr id="6" name="TextBox 6">
              <a:extLst>
                <a:ext uri="{FF2B5EF4-FFF2-40B4-BE49-F238E27FC236}">
                  <a16:creationId xmlns:a16="http://schemas.microsoft.com/office/drawing/2014/main" id="{446C3D7E-89FB-40EA-9F8C-7E409F1717F1}"/>
                </a:ext>
              </a:extLst>
            </p:cNvPr>
            <p:cNvSpPr txBox="1">
              <a:spLocks noChangeArrowheads="1"/>
            </p:cNvSpPr>
            <p:nvPr/>
          </p:nvSpPr>
          <p:spPr bwMode="auto">
            <a:xfrm>
              <a:off x="1152939" y="3254914"/>
              <a:ext cx="471292" cy="554701"/>
            </a:xfrm>
            <a:prstGeom prst="rect">
              <a:avLst/>
            </a:prstGeom>
            <a:noFill/>
            <a:ln>
              <a:noFill/>
            </a:ln>
          </p:spPr>
          <p:txBody>
            <a:bodyPr lIns="92929" tIns="46465" rIns="92929" bIns="46465">
              <a:spAutoFit/>
            </a:bodyPr>
            <a:lstStyle>
              <a:lvl1pPr>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1pPr>
              <a:lvl2pPr marL="742950" indent="-28575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2pPr>
              <a:lvl3pPr marL="11430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3pPr>
              <a:lvl4pPr marL="16002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4pPr>
              <a:lvl5pPr marL="20574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9pPr>
            </a:lstStyle>
            <a:p>
              <a:pPr defTabSz="696754" eaLnBrk="1" hangingPunct="1">
                <a:defRPr/>
              </a:pPr>
              <a:r>
                <a:rPr lang="en-US" sz="2100" b="1" i="0" dirty="0">
                  <a:solidFill>
                    <a:srgbClr val="F8F8F8"/>
                  </a:solidFill>
                  <a:effectLst>
                    <a:outerShdw blurRad="38100" dist="38100" dir="2700000" algn="tl">
                      <a:srgbClr val="000000">
                        <a:alpha val="43137"/>
                      </a:srgbClr>
                    </a:outerShdw>
                  </a:effectLst>
                  <a:latin typeface="+mn-lt"/>
                  <a:ea typeface="+mn-ea"/>
                  <a:cs typeface="+mn-ea"/>
                  <a:sym typeface="+mn-lt"/>
                </a:rPr>
                <a:t>1</a:t>
              </a:r>
              <a:endParaRPr lang="zh-CN" altLang="en-US" sz="2100" b="1" i="0" dirty="0">
                <a:solidFill>
                  <a:srgbClr val="F8F8F8"/>
                </a:solidFill>
                <a:effectLst>
                  <a:outerShdw blurRad="38100" dist="38100" dir="2700000" algn="tl">
                    <a:srgbClr val="000000">
                      <a:alpha val="43137"/>
                    </a:srgbClr>
                  </a:outerShdw>
                </a:effectLst>
                <a:latin typeface="+mn-lt"/>
                <a:ea typeface="+mn-ea"/>
                <a:cs typeface="+mn-ea"/>
                <a:sym typeface="+mn-lt"/>
              </a:endParaRPr>
            </a:p>
          </p:txBody>
        </p:sp>
        <p:sp>
          <p:nvSpPr>
            <p:cNvPr id="48137" name="TextBox 7">
              <a:extLst>
                <a:ext uri="{FF2B5EF4-FFF2-40B4-BE49-F238E27FC236}">
                  <a16:creationId xmlns:a16="http://schemas.microsoft.com/office/drawing/2014/main" id="{954C7296-CEE4-430B-8178-6DC1D747A3F6}"/>
                </a:ext>
              </a:extLst>
            </p:cNvPr>
            <p:cNvSpPr txBox="1">
              <a:spLocks noChangeArrowheads="1"/>
            </p:cNvSpPr>
            <p:nvPr/>
          </p:nvSpPr>
          <p:spPr bwMode="auto">
            <a:xfrm>
              <a:off x="1826214" y="3026259"/>
              <a:ext cx="5775202" cy="1028949"/>
            </a:xfrm>
            <a:prstGeom prst="rect">
              <a:avLst/>
            </a:prstGeom>
            <a:noFill/>
            <a:ln w="9525">
              <a:solidFill>
                <a:srgbClr val="C00000"/>
              </a:solidFill>
              <a:miter lim="800000"/>
              <a:headEnd/>
              <a:tailEnd/>
            </a:ln>
          </p:spPr>
          <p:txBody>
            <a:bodyPr lIns="108000" tIns="108000" rIns="108000" bIns="108000">
              <a:spAutoFit/>
            </a:bodyPr>
            <a:lstStyle>
              <a:lvl1pPr defTabSz="928688">
                <a:defRPr>
                  <a:solidFill>
                    <a:schemeClr val="tx1"/>
                  </a:solidFill>
                  <a:latin typeface="Arial" panose="020B0604020202020204" pitchFamily="34" charset="0"/>
                  <a:ea typeface="微软雅黑" panose="020B0503020204020204" pitchFamily="34" charset="-122"/>
                </a:defRPr>
              </a:lvl1pPr>
              <a:lvl2pPr marL="742950" indent="-285750" defTabSz="928688">
                <a:defRPr>
                  <a:solidFill>
                    <a:schemeClr val="tx1"/>
                  </a:solidFill>
                  <a:latin typeface="Arial" panose="020B0604020202020204" pitchFamily="34" charset="0"/>
                  <a:ea typeface="微软雅黑" panose="020B0503020204020204" pitchFamily="34" charset="-122"/>
                </a:defRPr>
              </a:lvl2pPr>
              <a:lvl3pPr marL="1143000" indent="-228600" defTabSz="928688">
                <a:defRPr>
                  <a:solidFill>
                    <a:schemeClr val="tx1"/>
                  </a:solidFill>
                  <a:latin typeface="Arial" panose="020B0604020202020204" pitchFamily="34" charset="0"/>
                  <a:ea typeface="微软雅黑" panose="020B0503020204020204" pitchFamily="34" charset="-122"/>
                </a:defRPr>
              </a:lvl3pPr>
              <a:lvl4pPr marL="1600200" indent="-228600" defTabSz="928688">
                <a:defRPr>
                  <a:solidFill>
                    <a:schemeClr val="tx1"/>
                  </a:solidFill>
                  <a:latin typeface="Arial" panose="020B0604020202020204" pitchFamily="34" charset="0"/>
                  <a:ea typeface="微软雅黑" panose="020B0503020204020204" pitchFamily="34" charset="-122"/>
                </a:defRPr>
              </a:lvl4pPr>
              <a:lvl5pPr marL="2057400" indent="-228600" defTabSz="928688">
                <a:defRPr>
                  <a:solidFill>
                    <a:schemeClr val="tx1"/>
                  </a:solidFill>
                  <a:latin typeface="Arial" panose="020B0604020202020204" pitchFamily="34" charset="0"/>
                  <a:ea typeface="微软雅黑" panose="020B0503020204020204" pitchFamily="34" charset="-122"/>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buFont typeface="Arial" panose="020B0604020202020204" pitchFamily="34" charset="0"/>
                <a:buNone/>
                <a:defRPr/>
              </a:pPr>
              <a:r>
                <a:rPr lang="zh-CN" altLang="en-US" b="1" dirty="0">
                  <a:solidFill>
                    <a:srgbClr val="D72F34"/>
                  </a:solidFill>
                  <a:latin typeface="+mn-lt"/>
                  <a:ea typeface="+mn-ea"/>
                  <a:cs typeface="+mn-ea"/>
                  <a:sym typeface="+mn-lt"/>
                </a:rPr>
                <a:t>从</a:t>
              </a:r>
              <a:r>
                <a:rPr lang="en-US" altLang="zh-CN" b="1" dirty="0">
                  <a:solidFill>
                    <a:srgbClr val="D72F34"/>
                  </a:solidFill>
                  <a:latin typeface="+mn-lt"/>
                  <a:ea typeface="+mn-ea"/>
                  <a:cs typeface="+mn-ea"/>
                  <a:sym typeface="+mn-lt"/>
                </a:rPr>
                <a:t>2020</a:t>
              </a:r>
              <a:r>
                <a:rPr lang="zh-CN" altLang="en-US" b="1" dirty="0">
                  <a:solidFill>
                    <a:srgbClr val="D72F34"/>
                  </a:solidFill>
                  <a:latin typeface="+mn-lt"/>
                  <a:ea typeface="+mn-ea"/>
                  <a:cs typeface="+mn-ea"/>
                  <a:sym typeface="+mn-lt"/>
                </a:rPr>
                <a:t>年到</a:t>
              </a:r>
              <a:r>
                <a:rPr lang="en-US" altLang="zh-CN" b="1" dirty="0">
                  <a:solidFill>
                    <a:srgbClr val="D72F34"/>
                  </a:solidFill>
                  <a:latin typeface="+mn-lt"/>
                  <a:ea typeface="+mn-ea"/>
                  <a:cs typeface="+mn-ea"/>
                  <a:sym typeface="+mn-lt"/>
                </a:rPr>
                <a:t>2035</a:t>
              </a:r>
              <a:r>
                <a:rPr lang="zh-CN" altLang="en-US" b="1" dirty="0">
                  <a:solidFill>
                    <a:srgbClr val="D72F34"/>
                  </a:solidFill>
                  <a:latin typeface="+mn-lt"/>
                  <a:ea typeface="+mn-ea"/>
                  <a:cs typeface="+mn-ea"/>
                  <a:sym typeface="+mn-lt"/>
                </a:rPr>
                <a:t>年，基本实现社会主义现代化的目标要求</a:t>
              </a:r>
            </a:p>
          </p:txBody>
        </p:sp>
      </p:grpSp>
      <p:sp>
        <p:nvSpPr>
          <p:cNvPr id="8" name="文本框 6">
            <a:extLst>
              <a:ext uri="{FF2B5EF4-FFF2-40B4-BE49-F238E27FC236}">
                <a16:creationId xmlns:a16="http://schemas.microsoft.com/office/drawing/2014/main" id="{E52E1623-05D1-4CE4-8283-26279478CA93}"/>
              </a:ext>
            </a:extLst>
          </p:cNvPr>
          <p:cNvSpPr txBox="1">
            <a:spLocks noChangeArrowheads="1"/>
          </p:cNvSpPr>
          <p:nvPr/>
        </p:nvSpPr>
        <p:spPr bwMode="auto">
          <a:xfrm>
            <a:off x="3063875" y="2155825"/>
            <a:ext cx="5394325" cy="733425"/>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900"/>
              </a:spcBef>
              <a:buFont typeface="Arial" panose="020B0604020202020204" pitchFamily="34" charset="0"/>
              <a:buNone/>
              <a:defRPr/>
            </a:pPr>
            <a:r>
              <a:rPr lang="zh-CN" altLang="en-US" dirty="0">
                <a:latin typeface="+mn-lt"/>
                <a:ea typeface="+mn-ea"/>
                <a:cs typeface="+mn-ea"/>
                <a:sym typeface="+mn-lt"/>
              </a:rPr>
              <a:t>我国经济实力、科技实力将大幅跃升，跻身创新型国家前列。</a:t>
            </a:r>
          </a:p>
        </p:txBody>
      </p:sp>
      <p:sp>
        <p:nvSpPr>
          <p:cNvPr id="10" name="任意多边形 48">
            <a:extLst>
              <a:ext uri="{FF2B5EF4-FFF2-40B4-BE49-F238E27FC236}">
                <a16:creationId xmlns:a16="http://schemas.microsoft.com/office/drawing/2014/main" id="{C51A86D1-3444-4363-AD2B-AD1C359E30F2}"/>
              </a:ext>
            </a:extLst>
          </p:cNvPr>
          <p:cNvSpPr/>
          <p:nvPr/>
        </p:nvSpPr>
        <p:spPr>
          <a:xfrm flipH="1">
            <a:off x="1647825" y="2241550"/>
            <a:ext cx="1330325" cy="647700"/>
          </a:xfrm>
          <a:custGeom>
            <a:avLst/>
            <a:gdLst>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501385 w 501385"/>
              <a:gd name="connsiteY0" fmla="*/ 352425 h 352425"/>
              <a:gd name="connsiteX1" fmla="*/ 501385 w 501385"/>
              <a:gd name="connsiteY1" fmla="*/ 16668 h 352425"/>
              <a:gd name="connsiteX2" fmla="*/ 475191 w 501385"/>
              <a:gd name="connsiteY2" fmla="*/ 0 h 352425"/>
              <a:gd name="connsiteX3" fmla="*/ 65616 w 501385"/>
              <a:gd name="connsiteY3" fmla="*/ 0 h 352425"/>
              <a:gd name="connsiteX4" fmla="*/ 65616 w 501385"/>
              <a:gd name="connsiteY4" fmla="*/ 278606 h 352425"/>
              <a:gd name="connsiteX5" fmla="*/ 344222 w 501385"/>
              <a:gd name="connsiteY5" fmla="*/ 278606 h 352425"/>
              <a:gd name="connsiteX6" fmla="*/ 501385 w 501385"/>
              <a:gd name="connsiteY6" fmla="*/ 352425 h 352425"/>
              <a:gd name="connsiteX0" fmla="*/ 543835 w 543835"/>
              <a:gd name="connsiteY0" fmla="*/ 352425 h 352425"/>
              <a:gd name="connsiteX1" fmla="*/ 543835 w 543835"/>
              <a:gd name="connsiteY1" fmla="*/ 16668 h 352425"/>
              <a:gd name="connsiteX2" fmla="*/ 517641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793 h 352793"/>
              <a:gd name="connsiteX1" fmla="*/ 543835 w 543835"/>
              <a:gd name="connsiteY1" fmla="*/ 17036 h 352793"/>
              <a:gd name="connsiteX2" fmla="*/ 486684 w 543835"/>
              <a:gd name="connsiteY2" fmla="*/ 368 h 352793"/>
              <a:gd name="connsiteX3" fmla="*/ 108066 w 543835"/>
              <a:gd name="connsiteY3" fmla="*/ 368 h 352793"/>
              <a:gd name="connsiteX4" fmla="*/ 108066 w 543835"/>
              <a:gd name="connsiteY4" fmla="*/ 278974 h 352793"/>
              <a:gd name="connsiteX5" fmla="*/ 386672 w 543835"/>
              <a:gd name="connsiteY5" fmla="*/ 278974 h 352793"/>
              <a:gd name="connsiteX6" fmla="*/ 543835 w 543835"/>
              <a:gd name="connsiteY6" fmla="*/ 352793 h 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35" h="352793">
                <a:moveTo>
                  <a:pt x="543835" y="352793"/>
                </a:moveTo>
                <a:lnTo>
                  <a:pt x="543835" y="17036"/>
                </a:lnTo>
                <a:cubicBezTo>
                  <a:pt x="539073" y="1955"/>
                  <a:pt x="505734" y="-1220"/>
                  <a:pt x="486684" y="368"/>
                </a:cubicBezTo>
                <a:lnTo>
                  <a:pt x="108066" y="368"/>
                </a:lnTo>
                <a:cubicBezTo>
                  <a:pt x="-32428" y="369"/>
                  <a:pt x="-39572" y="281355"/>
                  <a:pt x="108066" y="278974"/>
                </a:cubicBezTo>
                <a:lnTo>
                  <a:pt x="386672" y="278974"/>
                </a:lnTo>
                <a:cubicBezTo>
                  <a:pt x="439060" y="279767"/>
                  <a:pt x="500972" y="309137"/>
                  <a:pt x="543835" y="352793"/>
                </a:cubicBezTo>
                <a:close/>
              </a:path>
            </a:pathLst>
          </a:custGeom>
          <a:solidFill>
            <a:srgbClr val="C0791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a:solidFill>
                <a:prstClr val="white"/>
              </a:solidFill>
            </a:endParaRPr>
          </a:p>
        </p:txBody>
      </p:sp>
      <p:sp>
        <p:nvSpPr>
          <p:cNvPr id="11" name="任意多边形 48">
            <a:extLst>
              <a:ext uri="{FF2B5EF4-FFF2-40B4-BE49-F238E27FC236}">
                <a16:creationId xmlns:a16="http://schemas.microsoft.com/office/drawing/2014/main" id="{39DD1660-CF11-48D9-ACEF-0343651C698E}"/>
              </a:ext>
            </a:extLst>
          </p:cNvPr>
          <p:cNvSpPr/>
          <p:nvPr/>
        </p:nvSpPr>
        <p:spPr>
          <a:xfrm flipH="1">
            <a:off x="1647825" y="3521075"/>
            <a:ext cx="1330325" cy="646113"/>
          </a:xfrm>
          <a:custGeom>
            <a:avLst/>
            <a:gdLst>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501385 w 501385"/>
              <a:gd name="connsiteY0" fmla="*/ 352425 h 352425"/>
              <a:gd name="connsiteX1" fmla="*/ 501385 w 501385"/>
              <a:gd name="connsiteY1" fmla="*/ 16668 h 352425"/>
              <a:gd name="connsiteX2" fmla="*/ 475191 w 501385"/>
              <a:gd name="connsiteY2" fmla="*/ 0 h 352425"/>
              <a:gd name="connsiteX3" fmla="*/ 65616 w 501385"/>
              <a:gd name="connsiteY3" fmla="*/ 0 h 352425"/>
              <a:gd name="connsiteX4" fmla="*/ 65616 w 501385"/>
              <a:gd name="connsiteY4" fmla="*/ 278606 h 352425"/>
              <a:gd name="connsiteX5" fmla="*/ 344222 w 501385"/>
              <a:gd name="connsiteY5" fmla="*/ 278606 h 352425"/>
              <a:gd name="connsiteX6" fmla="*/ 501385 w 501385"/>
              <a:gd name="connsiteY6" fmla="*/ 352425 h 352425"/>
              <a:gd name="connsiteX0" fmla="*/ 543835 w 543835"/>
              <a:gd name="connsiteY0" fmla="*/ 352425 h 352425"/>
              <a:gd name="connsiteX1" fmla="*/ 543835 w 543835"/>
              <a:gd name="connsiteY1" fmla="*/ 16668 h 352425"/>
              <a:gd name="connsiteX2" fmla="*/ 517641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793 h 352793"/>
              <a:gd name="connsiteX1" fmla="*/ 543835 w 543835"/>
              <a:gd name="connsiteY1" fmla="*/ 17036 h 352793"/>
              <a:gd name="connsiteX2" fmla="*/ 486684 w 543835"/>
              <a:gd name="connsiteY2" fmla="*/ 368 h 352793"/>
              <a:gd name="connsiteX3" fmla="*/ 108066 w 543835"/>
              <a:gd name="connsiteY3" fmla="*/ 368 h 352793"/>
              <a:gd name="connsiteX4" fmla="*/ 108066 w 543835"/>
              <a:gd name="connsiteY4" fmla="*/ 278974 h 352793"/>
              <a:gd name="connsiteX5" fmla="*/ 386672 w 543835"/>
              <a:gd name="connsiteY5" fmla="*/ 278974 h 352793"/>
              <a:gd name="connsiteX6" fmla="*/ 543835 w 543835"/>
              <a:gd name="connsiteY6" fmla="*/ 352793 h 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35" h="352793">
                <a:moveTo>
                  <a:pt x="543835" y="352793"/>
                </a:moveTo>
                <a:lnTo>
                  <a:pt x="543835" y="17036"/>
                </a:lnTo>
                <a:cubicBezTo>
                  <a:pt x="539073" y="1955"/>
                  <a:pt x="505734" y="-1220"/>
                  <a:pt x="486684" y="368"/>
                </a:cubicBezTo>
                <a:lnTo>
                  <a:pt x="108066" y="368"/>
                </a:lnTo>
                <a:cubicBezTo>
                  <a:pt x="-32428" y="369"/>
                  <a:pt x="-39572" y="281355"/>
                  <a:pt x="108066" y="278974"/>
                </a:cubicBezTo>
                <a:lnTo>
                  <a:pt x="386672" y="278974"/>
                </a:lnTo>
                <a:cubicBezTo>
                  <a:pt x="439060" y="279767"/>
                  <a:pt x="500972" y="309137"/>
                  <a:pt x="543835" y="352793"/>
                </a:cubicBezTo>
                <a:close/>
              </a:path>
            </a:pathLst>
          </a:custGeom>
          <a:solidFill>
            <a:srgbClr val="C0791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a:solidFill>
                <a:prstClr val="white"/>
              </a:solidFill>
            </a:endParaRPr>
          </a:p>
        </p:txBody>
      </p:sp>
      <p:sp>
        <p:nvSpPr>
          <p:cNvPr id="5" name="矩形 4">
            <a:extLst>
              <a:ext uri="{FF2B5EF4-FFF2-40B4-BE49-F238E27FC236}">
                <a16:creationId xmlns:a16="http://schemas.microsoft.com/office/drawing/2014/main" id="{F3C8C457-89C1-4B2B-AC06-81D4CB5704DC}"/>
              </a:ext>
            </a:extLst>
          </p:cNvPr>
          <p:cNvSpPr/>
          <p:nvPr/>
        </p:nvSpPr>
        <p:spPr>
          <a:xfrm>
            <a:off x="1604963" y="2338388"/>
            <a:ext cx="1062037" cy="346075"/>
          </a:xfrm>
          <a:prstGeom prst="rect">
            <a:avLst/>
          </a:prstGeom>
        </p:spPr>
        <p:txBody>
          <a:bodyPr wrap="none" lIns="68580" tIns="34290" rIns="68580" bIns="34290">
            <a:spAutoFit/>
          </a:bodyPr>
          <a:lstStyle/>
          <a:p>
            <a:pPr eaLnBrk="1" hangingPunct="1">
              <a:buFont typeface="Arial" panose="020B0604020202020204" pitchFamily="34" charset="0"/>
              <a:buNone/>
              <a:defRPr/>
            </a:pPr>
            <a:r>
              <a:rPr lang="zh-CN" altLang="en-US" dirty="0">
                <a:solidFill>
                  <a:schemeClr val="bg1"/>
                </a:solidFill>
                <a:effectLst>
                  <a:outerShdw blurRad="38100" dist="38100" dir="2700000" algn="tl">
                    <a:srgbClr val="000000">
                      <a:alpha val="43137"/>
                    </a:srgbClr>
                  </a:outerShdw>
                </a:effectLst>
                <a:latin typeface="Arial"/>
                <a:ea typeface="Microsoft YaHei"/>
                <a:cs typeface="+mn-ea"/>
                <a:sym typeface="+mn-lt"/>
              </a:rPr>
              <a:t>经济建设</a:t>
            </a:r>
            <a:endParaRPr lang="zh-CN" altLang="en-US" dirty="0">
              <a:solidFill>
                <a:schemeClr val="bg1"/>
              </a:solidFill>
              <a:effectLst>
                <a:outerShdw blurRad="38100" dist="38100" dir="2700000" algn="tl">
                  <a:srgbClr val="000000">
                    <a:alpha val="43137"/>
                  </a:srgbClr>
                </a:outerShdw>
              </a:effectLst>
              <a:latin typeface="Arial" charset="0"/>
            </a:endParaRPr>
          </a:p>
        </p:txBody>
      </p:sp>
      <p:sp>
        <p:nvSpPr>
          <p:cNvPr id="14" name="矩形 13">
            <a:extLst>
              <a:ext uri="{FF2B5EF4-FFF2-40B4-BE49-F238E27FC236}">
                <a16:creationId xmlns:a16="http://schemas.microsoft.com/office/drawing/2014/main" id="{B61D0BF9-8B87-4058-A463-94F4FF7B9F88}"/>
              </a:ext>
            </a:extLst>
          </p:cNvPr>
          <p:cNvSpPr/>
          <p:nvPr/>
        </p:nvSpPr>
        <p:spPr>
          <a:xfrm>
            <a:off x="1604963" y="3602038"/>
            <a:ext cx="1062037" cy="346075"/>
          </a:xfrm>
          <a:prstGeom prst="rect">
            <a:avLst/>
          </a:prstGeom>
        </p:spPr>
        <p:txBody>
          <a:bodyPr wrap="none" lIns="68580" tIns="34290" rIns="68580" bIns="34290">
            <a:spAutoFit/>
          </a:bodyPr>
          <a:lstStyle/>
          <a:p>
            <a:pPr eaLnBrk="1" hangingPunct="1">
              <a:buFont typeface="Arial" panose="020B0604020202020204" pitchFamily="34" charset="0"/>
              <a:buNone/>
              <a:defRPr/>
            </a:pPr>
            <a:r>
              <a:rPr lang="zh-CN" altLang="en-US" dirty="0">
                <a:solidFill>
                  <a:schemeClr val="bg1"/>
                </a:solidFill>
                <a:effectLst>
                  <a:outerShdw blurRad="38100" dist="38100" dir="2700000" algn="tl">
                    <a:srgbClr val="000000">
                      <a:alpha val="43137"/>
                    </a:srgbClr>
                  </a:outerShdw>
                </a:effectLst>
                <a:latin typeface="Arial"/>
                <a:ea typeface="Microsoft YaHei"/>
                <a:cs typeface="+mn-ea"/>
                <a:sym typeface="+mn-lt"/>
              </a:rPr>
              <a:t>政治建设</a:t>
            </a:r>
            <a:endParaRPr lang="zh-CN" altLang="en-US" dirty="0">
              <a:solidFill>
                <a:schemeClr val="bg1"/>
              </a:solidFill>
              <a:effectLst>
                <a:outerShdw blurRad="38100" dist="38100" dir="2700000" algn="tl">
                  <a:srgbClr val="000000">
                    <a:alpha val="43137"/>
                  </a:srgbClr>
                </a:outerShdw>
              </a:effectLst>
              <a:latin typeface="Arial" charset="0"/>
            </a:endParaRPr>
          </a:p>
        </p:txBody>
      </p:sp>
      <p:sp>
        <p:nvSpPr>
          <p:cNvPr id="15" name="文本框 6">
            <a:extLst>
              <a:ext uri="{FF2B5EF4-FFF2-40B4-BE49-F238E27FC236}">
                <a16:creationId xmlns:a16="http://schemas.microsoft.com/office/drawing/2014/main" id="{5BE3BFDB-F804-404A-8B4B-24BC34D8C5F9}"/>
              </a:ext>
            </a:extLst>
          </p:cNvPr>
          <p:cNvSpPr txBox="1">
            <a:spLocks noChangeArrowheads="1"/>
          </p:cNvSpPr>
          <p:nvPr/>
        </p:nvSpPr>
        <p:spPr bwMode="auto">
          <a:xfrm>
            <a:off x="3063875" y="3089275"/>
            <a:ext cx="5394325" cy="1398588"/>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900"/>
              </a:spcBef>
              <a:buFont typeface="Arial" panose="020B0604020202020204" pitchFamily="34" charset="0"/>
              <a:buNone/>
              <a:defRPr/>
            </a:pPr>
            <a:r>
              <a:rPr lang="zh-CN" altLang="en-US" dirty="0">
                <a:latin typeface="+mn-lt"/>
                <a:ea typeface="+mn-ea"/>
                <a:cs typeface="+mn-ea"/>
                <a:sym typeface="+mn-lt"/>
              </a:rPr>
              <a:t>人民平等参与、平等发展权利得到充分保障，法治国家、法治政府、法治社会基本建成，各方面制度更加完善，国家治理体系和治理能力现代化基本实现。</a:t>
            </a:r>
          </a:p>
        </p:txBody>
      </p:sp>
    </p:spTree>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a:extLst>
              <a:ext uri="{FF2B5EF4-FFF2-40B4-BE49-F238E27FC236}">
                <a16:creationId xmlns:a16="http://schemas.microsoft.com/office/drawing/2014/main" id="{62A50824-CB8A-46B2-A7F2-E629E470B928}"/>
              </a:ext>
            </a:extLst>
          </p:cNvPr>
          <p:cNvSpPr txBox="1">
            <a:spLocks noChangeArrowheads="1"/>
          </p:cNvSpPr>
          <p:nvPr/>
        </p:nvSpPr>
        <p:spPr bwMode="auto">
          <a:xfrm>
            <a:off x="2990850" y="1054100"/>
            <a:ext cx="5186363" cy="733425"/>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900"/>
              </a:spcBef>
              <a:buFont typeface="Arial" panose="020B0604020202020204" pitchFamily="34" charset="0"/>
              <a:buNone/>
              <a:defRPr/>
            </a:pPr>
            <a:r>
              <a:rPr lang="zh-CN" altLang="en-US" dirty="0">
                <a:solidFill>
                  <a:prstClr val="black"/>
                </a:solidFill>
                <a:latin typeface="+mn-lt"/>
                <a:ea typeface="+mn-ea"/>
                <a:cs typeface="+mn-ea"/>
                <a:sym typeface="+mn-lt"/>
              </a:rPr>
              <a:t>社会文明程度达到新的高度，国家文化软实力显著增强，中华文化影响更加广泛深入。</a:t>
            </a:r>
          </a:p>
        </p:txBody>
      </p:sp>
      <p:sp>
        <p:nvSpPr>
          <p:cNvPr id="9" name="文本框 6">
            <a:extLst>
              <a:ext uri="{FF2B5EF4-FFF2-40B4-BE49-F238E27FC236}">
                <a16:creationId xmlns:a16="http://schemas.microsoft.com/office/drawing/2014/main" id="{926BDBD7-D4A2-443E-BCB5-4777FBA6B32F}"/>
              </a:ext>
            </a:extLst>
          </p:cNvPr>
          <p:cNvSpPr txBox="1">
            <a:spLocks noChangeArrowheads="1"/>
          </p:cNvSpPr>
          <p:nvPr/>
        </p:nvSpPr>
        <p:spPr bwMode="auto">
          <a:xfrm>
            <a:off x="2990850" y="2143125"/>
            <a:ext cx="5738813" cy="1066800"/>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900"/>
              </a:spcBef>
              <a:buFont typeface="Arial" panose="020B0604020202020204" pitchFamily="34" charset="0"/>
              <a:buNone/>
              <a:defRPr/>
            </a:pPr>
            <a:r>
              <a:rPr lang="zh-CN" altLang="en-US" dirty="0">
                <a:solidFill>
                  <a:prstClr val="black"/>
                </a:solidFill>
                <a:latin typeface="+mn-lt"/>
                <a:ea typeface="+mn-ea"/>
                <a:cs typeface="+mn-ea"/>
                <a:sym typeface="+mn-lt"/>
              </a:rPr>
              <a:t>人民生活更为宽裕，中等收入群体比例明显提高，城乡区域发展差距和居民生活水平差距显著缩小，基本公共服务均等化基本实现，全体人民共同富裕迈出坚实步伐</a:t>
            </a:r>
          </a:p>
        </p:txBody>
      </p:sp>
      <p:sp>
        <p:nvSpPr>
          <p:cNvPr id="11" name="文本框 6">
            <a:extLst>
              <a:ext uri="{FF2B5EF4-FFF2-40B4-BE49-F238E27FC236}">
                <a16:creationId xmlns:a16="http://schemas.microsoft.com/office/drawing/2014/main" id="{B20ECD1E-4B53-42FA-8591-4F4F6582ED26}"/>
              </a:ext>
            </a:extLst>
          </p:cNvPr>
          <p:cNvSpPr txBox="1">
            <a:spLocks noChangeArrowheads="1"/>
          </p:cNvSpPr>
          <p:nvPr/>
        </p:nvSpPr>
        <p:spPr bwMode="auto">
          <a:xfrm>
            <a:off x="1006475" y="1143000"/>
            <a:ext cx="471488" cy="2165350"/>
          </a:xfrm>
          <a:prstGeom prst="rect">
            <a:avLst/>
          </a:prstGeom>
          <a:noFill/>
          <a:ln>
            <a:noFill/>
          </a:ln>
        </p:spPr>
        <p:txBody>
          <a:bodyPr vert="eaVert"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900"/>
              </a:spcBef>
              <a:buFont typeface="Arial" panose="020B0604020202020204" pitchFamily="34" charset="0"/>
              <a:buNone/>
              <a:defRPr/>
            </a:pPr>
            <a:r>
              <a:rPr lang="zh-CN" altLang="en-US" b="1" spc="225" dirty="0">
                <a:solidFill>
                  <a:srgbClr val="C57B20"/>
                </a:solidFill>
                <a:latin typeface="+mn-lt"/>
                <a:ea typeface="+mn-ea"/>
                <a:cs typeface="+mn-ea"/>
                <a:sym typeface="+mn-lt"/>
              </a:rPr>
              <a:t>主要目标要求</a:t>
            </a:r>
          </a:p>
        </p:txBody>
      </p:sp>
      <p:sp>
        <p:nvSpPr>
          <p:cNvPr id="12" name="任意多边形 48">
            <a:extLst>
              <a:ext uri="{FF2B5EF4-FFF2-40B4-BE49-F238E27FC236}">
                <a16:creationId xmlns:a16="http://schemas.microsoft.com/office/drawing/2014/main" id="{0A3BB334-1373-4415-A348-08A205B51F33}"/>
              </a:ext>
            </a:extLst>
          </p:cNvPr>
          <p:cNvSpPr/>
          <p:nvPr/>
        </p:nvSpPr>
        <p:spPr>
          <a:xfrm flipH="1">
            <a:off x="1647825" y="1162050"/>
            <a:ext cx="1330325" cy="647700"/>
          </a:xfrm>
          <a:custGeom>
            <a:avLst/>
            <a:gdLst>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501385 w 501385"/>
              <a:gd name="connsiteY0" fmla="*/ 352425 h 352425"/>
              <a:gd name="connsiteX1" fmla="*/ 501385 w 501385"/>
              <a:gd name="connsiteY1" fmla="*/ 16668 h 352425"/>
              <a:gd name="connsiteX2" fmla="*/ 475191 w 501385"/>
              <a:gd name="connsiteY2" fmla="*/ 0 h 352425"/>
              <a:gd name="connsiteX3" fmla="*/ 65616 w 501385"/>
              <a:gd name="connsiteY3" fmla="*/ 0 h 352425"/>
              <a:gd name="connsiteX4" fmla="*/ 65616 w 501385"/>
              <a:gd name="connsiteY4" fmla="*/ 278606 h 352425"/>
              <a:gd name="connsiteX5" fmla="*/ 344222 w 501385"/>
              <a:gd name="connsiteY5" fmla="*/ 278606 h 352425"/>
              <a:gd name="connsiteX6" fmla="*/ 501385 w 501385"/>
              <a:gd name="connsiteY6" fmla="*/ 352425 h 352425"/>
              <a:gd name="connsiteX0" fmla="*/ 543835 w 543835"/>
              <a:gd name="connsiteY0" fmla="*/ 352425 h 352425"/>
              <a:gd name="connsiteX1" fmla="*/ 543835 w 543835"/>
              <a:gd name="connsiteY1" fmla="*/ 16668 h 352425"/>
              <a:gd name="connsiteX2" fmla="*/ 517641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793 h 352793"/>
              <a:gd name="connsiteX1" fmla="*/ 543835 w 543835"/>
              <a:gd name="connsiteY1" fmla="*/ 17036 h 352793"/>
              <a:gd name="connsiteX2" fmla="*/ 486684 w 543835"/>
              <a:gd name="connsiteY2" fmla="*/ 368 h 352793"/>
              <a:gd name="connsiteX3" fmla="*/ 108066 w 543835"/>
              <a:gd name="connsiteY3" fmla="*/ 368 h 352793"/>
              <a:gd name="connsiteX4" fmla="*/ 108066 w 543835"/>
              <a:gd name="connsiteY4" fmla="*/ 278974 h 352793"/>
              <a:gd name="connsiteX5" fmla="*/ 386672 w 543835"/>
              <a:gd name="connsiteY5" fmla="*/ 278974 h 352793"/>
              <a:gd name="connsiteX6" fmla="*/ 543835 w 543835"/>
              <a:gd name="connsiteY6" fmla="*/ 352793 h 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35" h="352793">
                <a:moveTo>
                  <a:pt x="543835" y="352793"/>
                </a:moveTo>
                <a:lnTo>
                  <a:pt x="543835" y="17036"/>
                </a:lnTo>
                <a:cubicBezTo>
                  <a:pt x="539073" y="1955"/>
                  <a:pt x="505734" y="-1220"/>
                  <a:pt x="486684" y="368"/>
                </a:cubicBezTo>
                <a:lnTo>
                  <a:pt x="108066" y="368"/>
                </a:lnTo>
                <a:cubicBezTo>
                  <a:pt x="-32428" y="369"/>
                  <a:pt x="-39572" y="281355"/>
                  <a:pt x="108066" y="278974"/>
                </a:cubicBezTo>
                <a:lnTo>
                  <a:pt x="386672" y="278974"/>
                </a:lnTo>
                <a:cubicBezTo>
                  <a:pt x="439060" y="279767"/>
                  <a:pt x="500972" y="309137"/>
                  <a:pt x="543835" y="352793"/>
                </a:cubicBezTo>
                <a:close/>
              </a:path>
            </a:pathLst>
          </a:custGeom>
          <a:solidFill>
            <a:srgbClr val="C0791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a:solidFill>
                <a:prstClr val="white"/>
              </a:solidFill>
            </a:endParaRPr>
          </a:p>
        </p:txBody>
      </p:sp>
      <p:sp>
        <p:nvSpPr>
          <p:cNvPr id="13" name="任意多边形 48">
            <a:extLst>
              <a:ext uri="{FF2B5EF4-FFF2-40B4-BE49-F238E27FC236}">
                <a16:creationId xmlns:a16="http://schemas.microsoft.com/office/drawing/2014/main" id="{27674B8E-0468-4F99-B974-67DA3B44B770}"/>
              </a:ext>
            </a:extLst>
          </p:cNvPr>
          <p:cNvSpPr/>
          <p:nvPr/>
        </p:nvSpPr>
        <p:spPr>
          <a:xfrm flipH="1">
            <a:off x="1647825" y="2441575"/>
            <a:ext cx="1330325" cy="646113"/>
          </a:xfrm>
          <a:custGeom>
            <a:avLst/>
            <a:gdLst>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501385 w 501385"/>
              <a:gd name="connsiteY0" fmla="*/ 352425 h 352425"/>
              <a:gd name="connsiteX1" fmla="*/ 501385 w 501385"/>
              <a:gd name="connsiteY1" fmla="*/ 16668 h 352425"/>
              <a:gd name="connsiteX2" fmla="*/ 475191 w 501385"/>
              <a:gd name="connsiteY2" fmla="*/ 0 h 352425"/>
              <a:gd name="connsiteX3" fmla="*/ 65616 w 501385"/>
              <a:gd name="connsiteY3" fmla="*/ 0 h 352425"/>
              <a:gd name="connsiteX4" fmla="*/ 65616 w 501385"/>
              <a:gd name="connsiteY4" fmla="*/ 278606 h 352425"/>
              <a:gd name="connsiteX5" fmla="*/ 344222 w 501385"/>
              <a:gd name="connsiteY5" fmla="*/ 278606 h 352425"/>
              <a:gd name="connsiteX6" fmla="*/ 501385 w 501385"/>
              <a:gd name="connsiteY6" fmla="*/ 352425 h 352425"/>
              <a:gd name="connsiteX0" fmla="*/ 543835 w 543835"/>
              <a:gd name="connsiteY0" fmla="*/ 352425 h 352425"/>
              <a:gd name="connsiteX1" fmla="*/ 543835 w 543835"/>
              <a:gd name="connsiteY1" fmla="*/ 16668 h 352425"/>
              <a:gd name="connsiteX2" fmla="*/ 517641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793 h 352793"/>
              <a:gd name="connsiteX1" fmla="*/ 543835 w 543835"/>
              <a:gd name="connsiteY1" fmla="*/ 17036 h 352793"/>
              <a:gd name="connsiteX2" fmla="*/ 486684 w 543835"/>
              <a:gd name="connsiteY2" fmla="*/ 368 h 352793"/>
              <a:gd name="connsiteX3" fmla="*/ 108066 w 543835"/>
              <a:gd name="connsiteY3" fmla="*/ 368 h 352793"/>
              <a:gd name="connsiteX4" fmla="*/ 108066 w 543835"/>
              <a:gd name="connsiteY4" fmla="*/ 278974 h 352793"/>
              <a:gd name="connsiteX5" fmla="*/ 386672 w 543835"/>
              <a:gd name="connsiteY5" fmla="*/ 278974 h 352793"/>
              <a:gd name="connsiteX6" fmla="*/ 543835 w 543835"/>
              <a:gd name="connsiteY6" fmla="*/ 352793 h 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35" h="352793">
                <a:moveTo>
                  <a:pt x="543835" y="352793"/>
                </a:moveTo>
                <a:lnTo>
                  <a:pt x="543835" y="17036"/>
                </a:lnTo>
                <a:cubicBezTo>
                  <a:pt x="539073" y="1955"/>
                  <a:pt x="505734" y="-1220"/>
                  <a:pt x="486684" y="368"/>
                </a:cubicBezTo>
                <a:lnTo>
                  <a:pt x="108066" y="368"/>
                </a:lnTo>
                <a:cubicBezTo>
                  <a:pt x="-32428" y="369"/>
                  <a:pt x="-39572" y="281355"/>
                  <a:pt x="108066" y="278974"/>
                </a:cubicBezTo>
                <a:lnTo>
                  <a:pt x="386672" y="278974"/>
                </a:lnTo>
                <a:cubicBezTo>
                  <a:pt x="439060" y="279767"/>
                  <a:pt x="500972" y="309137"/>
                  <a:pt x="543835" y="352793"/>
                </a:cubicBezTo>
                <a:close/>
              </a:path>
            </a:pathLst>
          </a:custGeom>
          <a:solidFill>
            <a:srgbClr val="C0791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a:solidFill>
                <a:prstClr val="white"/>
              </a:solidFill>
            </a:endParaRPr>
          </a:p>
        </p:txBody>
      </p:sp>
      <p:sp>
        <p:nvSpPr>
          <p:cNvPr id="14" name="矩形 13">
            <a:extLst>
              <a:ext uri="{FF2B5EF4-FFF2-40B4-BE49-F238E27FC236}">
                <a16:creationId xmlns:a16="http://schemas.microsoft.com/office/drawing/2014/main" id="{D9D09787-6B73-49E8-84B5-89DCC1A11765}"/>
              </a:ext>
            </a:extLst>
          </p:cNvPr>
          <p:cNvSpPr/>
          <p:nvPr/>
        </p:nvSpPr>
        <p:spPr>
          <a:xfrm>
            <a:off x="1722438" y="1247775"/>
            <a:ext cx="1062037" cy="346075"/>
          </a:xfrm>
          <a:prstGeom prst="rect">
            <a:avLst/>
          </a:prstGeom>
        </p:spPr>
        <p:txBody>
          <a:bodyPr wrap="none" lIns="68580" tIns="34290" rIns="68580" bIns="34290">
            <a:spAutoFit/>
          </a:bodyPr>
          <a:lstStyle/>
          <a:p>
            <a:pPr eaLnBrk="1" hangingPunct="1">
              <a:buFont typeface="Arial" panose="020B0604020202020204" pitchFamily="34" charset="0"/>
              <a:buNone/>
              <a:defRPr/>
            </a:pPr>
            <a:r>
              <a:rPr lang="zh-CN" altLang="en-US" dirty="0">
                <a:solidFill>
                  <a:schemeClr val="bg1"/>
                </a:solidFill>
                <a:effectLst>
                  <a:outerShdw blurRad="38100" dist="38100" dir="2700000" algn="tl">
                    <a:srgbClr val="000000">
                      <a:alpha val="43137"/>
                    </a:srgbClr>
                  </a:outerShdw>
                </a:effectLst>
                <a:latin typeface="Arial"/>
                <a:ea typeface="Microsoft YaHei"/>
                <a:cs typeface="+mn-ea"/>
                <a:sym typeface="+mn-lt"/>
              </a:rPr>
              <a:t>文化建设</a:t>
            </a:r>
            <a:endParaRPr lang="zh-CN" altLang="en-US" dirty="0">
              <a:solidFill>
                <a:schemeClr val="bg1"/>
              </a:solidFill>
              <a:effectLst>
                <a:outerShdw blurRad="38100" dist="38100" dir="2700000" algn="tl">
                  <a:srgbClr val="000000">
                    <a:alpha val="43137"/>
                  </a:srgbClr>
                </a:outerShdw>
              </a:effectLst>
              <a:latin typeface="Arial" charset="0"/>
            </a:endParaRPr>
          </a:p>
        </p:txBody>
      </p:sp>
      <p:sp>
        <p:nvSpPr>
          <p:cNvPr id="15" name="矩形 14">
            <a:extLst>
              <a:ext uri="{FF2B5EF4-FFF2-40B4-BE49-F238E27FC236}">
                <a16:creationId xmlns:a16="http://schemas.microsoft.com/office/drawing/2014/main" id="{D527B58C-A076-41BC-8754-39A9BBA5DA29}"/>
              </a:ext>
            </a:extLst>
          </p:cNvPr>
          <p:cNvSpPr/>
          <p:nvPr/>
        </p:nvSpPr>
        <p:spPr>
          <a:xfrm>
            <a:off x="1798638" y="2441575"/>
            <a:ext cx="1027112" cy="530225"/>
          </a:xfrm>
          <a:prstGeom prst="rect">
            <a:avLst/>
          </a:prstGeom>
        </p:spPr>
        <p:txBody>
          <a:bodyPr lIns="68580" tIns="34290" rIns="68580" bIns="34290">
            <a:spAutoFit/>
          </a:bodyPr>
          <a:lstStyle/>
          <a:p>
            <a:pPr algn="ctr" eaLnBrk="1" hangingPunct="1">
              <a:buFont typeface="Arial" panose="020B0604020202020204" pitchFamily="34" charset="0"/>
              <a:buNone/>
              <a:defRPr/>
            </a:pPr>
            <a:r>
              <a:rPr lang="zh-CN" altLang="en-US" sz="1500" dirty="0">
                <a:solidFill>
                  <a:schemeClr val="bg1"/>
                </a:solidFill>
                <a:effectLst>
                  <a:outerShdw blurRad="38100" dist="38100" dir="2700000" algn="tl">
                    <a:srgbClr val="000000">
                      <a:alpha val="43137"/>
                    </a:srgbClr>
                  </a:outerShdw>
                </a:effectLst>
                <a:latin typeface="Arial"/>
                <a:ea typeface="Microsoft YaHei"/>
                <a:cs typeface="+mn-ea"/>
                <a:sym typeface="+mn-lt"/>
              </a:rPr>
              <a:t>民生和</a:t>
            </a:r>
            <a:endParaRPr lang="en-US" altLang="zh-CN" sz="1500" dirty="0">
              <a:solidFill>
                <a:schemeClr val="bg1"/>
              </a:solidFill>
              <a:effectLst>
                <a:outerShdw blurRad="38100" dist="38100" dir="2700000" algn="tl">
                  <a:srgbClr val="000000">
                    <a:alpha val="43137"/>
                  </a:srgbClr>
                </a:outerShdw>
              </a:effectLst>
              <a:latin typeface="Arial"/>
              <a:ea typeface="Microsoft YaHei"/>
              <a:cs typeface="+mn-ea"/>
              <a:sym typeface="+mn-lt"/>
            </a:endParaRPr>
          </a:p>
          <a:p>
            <a:pPr algn="ctr" eaLnBrk="1" hangingPunct="1">
              <a:buFont typeface="Arial" panose="020B0604020202020204" pitchFamily="34" charset="0"/>
              <a:buNone/>
              <a:defRPr/>
            </a:pPr>
            <a:r>
              <a:rPr lang="zh-CN" altLang="en-US" sz="1500" dirty="0">
                <a:solidFill>
                  <a:schemeClr val="bg1"/>
                </a:solidFill>
                <a:effectLst>
                  <a:outerShdw blurRad="38100" dist="38100" dir="2700000" algn="tl">
                    <a:srgbClr val="000000">
                      <a:alpha val="43137"/>
                    </a:srgbClr>
                  </a:outerShdw>
                </a:effectLst>
                <a:latin typeface="Arial"/>
                <a:ea typeface="Microsoft YaHei"/>
                <a:cs typeface="+mn-ea"/>
                <a:sym typeface="+mn-lt"/>
              </a:rPr>
              <a:t>社会建设</a:t>
            </a:r>
            <a:endParaRPr lang="zh-CN" altLang="en-US" sz="1200" dirty="0">
              <a:solidFill>
                <a:schemeClr val="bg1"/>
              </a:solidFill>
              <a:effectLst>
                <a:outerShdw blurRad="38100" dist="38100" dir="2700000" algn="tl">
                  <a:srgbClr val="000000">
                    <a:alpha val="43137"/>
                  </a:srgbClr>
                </a:outerShdw>
              </a:effectLst>
              <a:latin typeface="Arial" charset="0"/>
            </a:endParaRPr>
          </a:p>
        </p:txBody>
      </p:sp>
    </p:spTree>
  </p:cSld>
  <p:clrMapOvr>
    <a:masterClrMapping/>
  </p:clrMapOvr>
  <p:transition>
    <p:blind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a:extLst>
              <a:ext uri="{FF2B5EF4-FFF2-40B4-BE49-F238E27FC236}">
                <a16:creationId xmlns:a16="http://schemas.microsoft.com/office/drawing/2014/main" id="{F14B4F82-3D9C-415A-B429-8A46C77D9D92}"/>
              </a:ext>
            </a:extLst>
          </p:cNvPr>
          <p:cNvSpPr txBox="1">
            <a:spLocks noChangeArrowheads="1"/>
          </p:cNvSpPr>
          <p:nvPr/>
        </p:nvSpPr>
        <p:spPr bwMode="auto">
          <a:xfrm>
            <a:off x="3206750" y="2717800"/>
            <a:ext cx="5022850" cy="401638"/>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900"/>
              </a:spcBef>
              <a:buFont typeface="Arial" panose="020B0604020202020204" pitchFamily="34" charset="0"/>
              <a:buNone/>
              <a:defRPr/>
            </a:pPr>
            <a:r>
              <a:rPr lang="zh-CN" altLang="en-US" dirty="0">
                <a:solidFill>
                  <a:prstClr val="black"/>
                </a:solidFill>
                <a:latin typeface="+mn-lt"/>
                <a:ea typeface="+mn-ea"/>
                <a:cs typeface="+mn-ea"/>
                <a:sym typeface="+mn-lt"/>
              </a:rPr>
              <a:t>生态环境根本好转，美丽中国目标基本实现。</a:t>
            </a:r>
          </a:p>
        </p:txBody>
      </p:sp>
      <p:sp>
        <p:nvSpPr>
          <p:cNvPr id="10" name="文本框 6">
            <a:extLst>
              <a:ext uri="{FF2B5EF4-FFF2-40B4-BE49-F238E27FC236}">
                <a16:creationId xmlns:a16="http://schemas.microsoft.com/office/drawing/2014/main" id="{A8027B56-AB5A-4953-B988-A1468DDA6C5C}"/>
              </a:ext>
            </a:extLst>
          </p:cNvPr>
          <p:cNvSpPr txBox="1">
            <a:spLocks noChangeArrowheads="1"/>
          </p:cNvSpPr>
          <p:nvPr/>
        </p:nvSpPr>
        <p:spPr bwMode="auto">
          <a:xfrm>
            <a:off x="874713" y="1704975"/>
            <a:ext cx="471487" cy="1854200"/>
          </a:xfrm>
          <a:prstGeom prst="rect">
            <a:avLst/>
          </a:prstGeom>
          <a:noFill/>
          <a:ln>
            <a:noFill/>
          </a:ln>
        </p:spPr>
        <p:txBody>
          <a:bodyPr vert="eaVert" lIns="68580" tIns="34290" rIns="68580" bIns="342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900"/>
              </a:spcBef>
              <a:buFont typeface="Arial" panose="020B0604020202020204" pitchFamily="34" charset="0"/>
              <a:buNone/>
              <a:defRPr/>
            </a:pPr>
            <a:r>
              <a:rPr lang="zh-CN" altLang="en-US" b="1" spc="225" dirty="0">
                <a:solidFill>
                  <a:srgbClr val="C57B20"/>
                </a:solidFill>
                <a:latin typeface="+mn-lt"/>
                <a:ea typeface="+mn-ea"/>
                <a:cs typeface="+mn-ea"/>
                <a:sym typeface="+mn-lt"/>
              </a:rPr>
              <a:t>主要目标要求</a:t>
            </a:r>
          </a:p>
        </p:txBody>
      </p:sp>
      <p:sp>
        <p:nvSpPr>
          <p:cNvPr id="12" name="任意多边形 48">
            <a:extLst>
              <a:ext uri="{FF2B5EF4-FFF2-40B4-BE49-F238E27FC236}">
                <a16:creationId xmlns:a16="http://schemas.microsoft.com/office/drawing/2014/main" id="{BEB6A69D-FC40-43EF-961B-B866DC7DA81F}"/>
              </a:ext>
            </a:extLst>
          </p:cNvPr>
          <p:cNvSpPr/>
          <p:nvPr/>
        </p:nvSpPr>
        <p:spPr>
          <a:xfrm flipH="1">
            <a:off x="1662113" y="2817813"/>
            <a:ext cx="1330325" cy="647700"/>
          </a:xfrm>
          <a:custGeom>
            <a:avLst/>
            <a:gdLst>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435769 w 435769"/>
              <a:gd name="connsiteY0" fmla="*/ 352425 h 352425"/>
              <a:gd name="connsiteX1" fmla="*/ 435769 w 435769"/>
              <a:gd name="connsiteY1" fmla="*/ 16668 h 352425"/>
              <a:gd name="connsiteX2" fmla="*/ 409575 w 435769"/>
              <a:gd name="connsiteY2" fmla="*/ 0 h 352425"/>
              <a:gd name="connsiteX3" fmla="*/ 0 w 435769"/>
              <a:gd name="connsiteY3" fmla="*/ 0 h 352425"/>
              <a:gd name="connsiteX4" fmla="*/ 0 w 435769"/>
              <a:gd name="connsiteY4" fmla="*/ 278606 h 352425"/>
              <a:gd name="connsiteX5" fmla="*/ 278606 w 435769"/>
              <a:gd name="connsiteY5" fmla="*/ 278606 h 352425"/>
              <a:gd name="connsiteX6" fmla="*/ 435769 w 435769"/>
              <a:gd name="connsiteY6" fmla="*/ 352425 h 352425"/>
              <a:gd name="connsiteX0" fmla="*/ 501385 w 501385"/>
              <a:gd name="connsiteY0" fmla="*/ 352425 h 352425"/>
              <a:gd name="connsiteX1" fmla="*/ 501385 w 501385"/>
              <a:gd name="connsiteY1" fmla="*/ 16668 h 352425"/>
              <a:gd name="connsiteX2" fmla="*/ 475191 w 501385"/>
              <a:gd name="connsiteY2" fmla="*/ 0 h 352425"/>
              <a:gd name="connsiteX3" fmla="*/ 65616 w 501385"/>
              <a:gd name="connsiteY3" fmla="*/ 0 h 352425"/>
              <a:gd name="connsiteX4" fmla="*/ 65616 w 501385"/>
              <a:gd name="connsiteY4" fmla="*/ 278606 h 352425"/>
              <a:gd name="connsiteX5" fmla="*/ 344222 w 501385"/>
              <a:gd name="connsiteY5" fmla="*/ 278606 h 352425"/>
              <a:gd name="connsiteX6" fmla="*/ 501385 w 501385"/>
              <a:gd name="connsiteY6" fmla="*/ 352425 h 352425"/>
              <a:gd name="connsiteX0" fmla="*/ 543835 w 543835"/>
              <a:gd name="connsiteY0" fmla="*/ 352425 h 352425"/>
              <a:gd name="connsiteX1" fmla="*/ 543835 w 543835"/>
              <a:gd name="connsiteY1" fmla="*/ 16668 h 352425"/>
              <a:gd name="connsiteX2" fmla="*/ 517641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425 h 352425"/>
              <a:gd name="connsiteX1" fmla="*/ 543835 w 543835"/>
              <a:gd name="connsiteY1" fmla="*/ 16668 h 352425"/>
              <a:gd name="connsiteX2" fmla="*/ 486684 w 543835"/>
              <a:gd name="connsiteY2" fmla="*/ 0 h 352425"/>
              <a:gd name="connsiteX3" fmla="*/ 108066 w 543835"/>
              <a:gd name="connsiteY3" fmla="*/ 0 h 352425"/>
              <a:gd name="connsiteX4" fmla="*/ 108066 w 543835"/>
              <a:gd name="connsiteY4" fmla="*/ 278606 h 352425"/>
              <a:gd name="connsiteX5" fmla="*/ 386672 w 543835"/>
              <a:gd name="connsiteY5" fmla="*/ 278606 h 352425"/>
              <a:gd name="connsiteX6" fmla="*/ 543835 w 543835"/>
              <a:gd name="connsiteY6" fmla="*/ 352425 h 352425"/>
              <a:gd name="connsiteX0" fmla="*/ 543835 w 543835"/>
              <a:gd name="connsiteY0" fmla="*/ 352793 h 352793"/>
              <a:gd name="connsiteX1" fmla="*/ 543835 w 543835"/>
              <a:gd name="connsiteY1" fmla="*/ 17036 h 352793"/>
              <a:gd name="connsiteX2" fmla="*/ 486684 w 543835"/>
              <a:gd name="connsiteY2" fmla="*/ 368 h 352793"/>
              <a:gd name="connsiteX3" fmla="*/ 108066 w 543835"/>
              <a:gd name="connsiteY3" fmla="*/ 368 h 352793"/>
              <a:gd name="connsiteX4" fmla="*/ 108066 w 543835"/>
              <a:gd name="connsiteY4" fmla="*/ 278974 h 352793"/>
              <a:gd name="connsiteX5" fmla="*/ 386672 w 543835"/>
              <a:gd name="connsiteY5" fmla="*/ 278974 h 352793"/>
              <a:gd name="connsiteX6" fmla="*/ 543835 w 543835"/>
              <a:gd name="connsiteY6" fmla="*/ 352793 h 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35" h="352793">
                <a:moveTo>
                  <a:pt x="543835" y="352793"/>
                </a:moveTo>
                <a:lnTo>
                  <a:pt x="543835" y="17036"/>
                </a:lnTo>
                <a:cubicBezTo>
                  <a:pt x="539073" y="1955"/>
                  <a:pt x="505734" y="-1220"/>
                  <a:pt x="486684" y="368"/>
                </a:cubicBezTo>
                <a:lnTo>
                  <a:pt x="108066" y="368"/>
                </a:lnTo>
                <a:cubicBezTo>
                  <a:pt x="-32428" y="369"/>
                  <a:pt x="-39572" y="281355"/>
                  <a:pt x="108066" y="278974"/>
                </a:cubicBezTo>
                <a:lnTo>
                  <a:pt x="386672" y="278974"/>
                </a:lnTo>
                <a:cubicBezTo>
                  <a:pt x="439060" y="279767"/>
                  <a:pt x="500972" y="309137"/>
                  <a:pt x="543835" y="352793"/>
                </a:cubicBezTo>
                <a:close/>
              </a:path>
            </a:pathLst>
          </a:custGeom>
          <a:solidFill>
            <a:srgbClr val="C0791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a:solidFill>
                <a:prstClr val="white"/>
              </a:solidFill>
            </a:endParaRPr>
          </a:p>
        </p:txBody>
      </p:sp>
      <p:sp>
        <p:nvSpPr>
          <p:cNvPr id="14" name="矩形 13">
            <a:extLst>
              <a:ext uri="{FF2B5EF4-FFF2-40B4-BE49-F238E27FC236}">
                <a16:creationId xmlns:a16="http://schemas.microsoft.com/office/drawing/2014/main" id="{A76C664E-5525-4F5E-A43A-C7C9B49950A5}"/>
              </a:ext>
            </a:extLst>
          </p:cNvPr>
          <p:cNvSpPr/>
          <p:nvPr/>
        </p:nvSpPr>
        <p:spPr>
          <a:xfrm>
            <a:off x="1814513" y="2817813"/>
            <a:ext cx="906462" cy="531812"/>
          </a:xfrm>
          <a:prstGeom prst="rect">
            <a:avLst/>
          </a:prstGeom>
        </p:spPr>
        <p:txBody>
          <a:bodyPr wrap="none" lIns="68580" tIns="34290" rIns="68580" bIns="34290">
            <a:spAutoFit/>
          </a:bodyPr>
          <a:lstStyle/>
          <a:p>
            <a:pPr algn="ctr" eaLnBrk="1" hangingPunct="1">
              <a:buFont typeface="Arial" panose="020B0604020202020204" pitchFamily="34" charset="0"/>
              <a:buNone/>
              <a:defRPr/>
            </a:pPr>
            <a:r>
              <a:rPr lang="zh-CN" altLang="en-US" sz="1500" dirty="0">
                <a:solidFill>
                  <a:schemeClr val="bg1"/>
                </a:solidFill>
                <a:effectLst>
                  <a:outerShdw blurRad="38100" dist="38100" dir="2700000" algn="tl">
                    <a:srgbClr val="000000">
                      <a:alpha val="43137"/>
                    </a:srgbClr>
                  </a:outerShdw>
                </a:effectLst>
                <a:latin typeface="Arial"/>
                <a:ea typeface="Microsoft YaHei"/>
                <a:cs typeface="+mn-ea"/>
                <a:sym typeface="+mn-lt"/>
              </a:rPr>
              <a:t>生态文明</a:t>
            </a:r>
            <a:endParaRPr lang="en-US" altLang="zh-CN" sz="1500" dirty="0">
              <a:solidFill>
                <a:schemeClr val="bg1"/>
              </a:solidFill>
              <a:effectLst>
                <a:outerShdw blurRad="38100" dist="38100" dir="2700000" algn="tl">
                  <a:srgbClr val="000000">
                    <a:alpha val="43137"/>
                  </a:srgbClr>
                </a:outerShdw>
              </a:effectLst>
              <a:latin typeface="Arial"/>
              <a:ea typeface="Microsoft YaHei"/>
              <a:cs typeface="+mn-ea"/>
              <a:sym typeface="+mn-lt"/>
            </a:endParaRPr>
          </a:p>
          <a:p>
            <a:pPr algn="ctr" eaLnBrk="1" hangingPunct="1">
              <a:buFont typeface="Arial" panose="020B0604020202020204" pitchFamily="34" charset="0"/>
              <a:buNone/>
              <a:defRPr/>
            </a:pPr>
            <a:r>
              <a:rPr lang="zh-CN" altLang="en-US" sz="1500" dirty="0">
                <a:solidFill>
                  <a:schemeClr val="bg1"/>
                </a:solidFill>
                <a:effectLst>
                  <a:outerShdw blurRad="38100" dist="38100" dir="2700000" algn="tl">
                    <a:srgbClr val="000000">
                      <a:alpha val="43137"/>
                    </a:srgbClr>
                  </a:outerShdw>
                </a:effectLst>
                <a:latin typeface="Arial"/>
                <a:ea typeface="Microsoft YaHei"/>
                <a:cs typeface="+mn-ea"/>
                <a:sym typeface="+mn-lt"/>
              </a:rPr>
              <a:t>建设</a:t>
            </a:r>
            <a:endParaRPr lang="zh-CN" altLang="en-US" sz="1200" dirty="0">
              <a:solidFill>
                <a:schemeClr val="bg1"/>
              </a:solidFill>
              <a:effectLst>
                <a:outerShdw blurRad="38100" dist="38100" dir="2700000" algn="tl">
                  <a:srgbClr val="000000">
                    <a:alpha val="43137"/>
                  </a:srgbClr>
                </a:outerShdw>
              </a:effectLst>
              <a:latin typeface="Arial" charset="0"/>
            </a:endParaRPr>
          </a:p>
        </p:txBody>
      </p:sp>
      <p:pic>
        <p:nvPicPr>
          <p:cNvPr id="15" name="Picture 12" descr="https://timgsa.baidu.com/timg?image&amp;quality=80&amp;size=b9999_10000&amp;sec=1525257453270&amp;di=8a0880cf9545bc6508addd9b3600826d&amp;imgtype=0&amp;src=http%3A%2F%2Fnews.youth.cn%2Fgn%2F201504%2FW020150417623249774071.jpg">
            <a:extLst>
              <a:ext uri="{FF2B5EF4-FFF2-40B4-BE49-F238E27FC236}">
                <a16:creationId xmlns:a16="http://schemas.microsoft.com/office/drawing/2014/main" id="{D7526EBF-AF53-4102-8820-24DD62BDD375}"/>
              </a:ext>
            </a:extLst>
          </p:cNvPr>
          <p:cNvPicPr>
            <a:picLocks noChangeAspect="1" noChangeArrowheads="1"/>
          </p:cNvPicPr>
          <p:nvPr/>
        </p:nvPicPr>
        <p:blipFill>
          <a:blip r:embed="rId2" cstate="print"/>
          <a:srcRect/>
          <a:stretch>
            <a:fillRect/>
          </a:stretch>
        </p:blipFill>
        <p:spPr bwMode="auto">
          <a:xfrm>
            <a:off x="1925744" y="1172385"/>
            <a:ext cx="6120063" cy="1319639"/>
          </a:xfrm>
          <a:prstGeom prst="rect">
            <a:avLst/>
          </a:prstGeom>
          <a:ln>
            <a:noFill/>
          </a:ln>
          <a:effectLst>
            <a:softEdge rad="112500"/>
          </a:effectLst>
        </p:spPr>
      </p:pic>
    </p:spTree>
  </p:cSld>
  <p:clrMapOvr>
    <a:masterClrMapping/>
  </p:clrMapOvr>
  <p:transition>
    <p:blind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组合 3">
            <a:extLst>
              <a:ext uri="{FF2B5EF4-FFF2-40B4-BE49-F238E27FC236}">
                <a16:creationId xmlns:a16="http://schemas.microsoft.com/office/drawing/2014/main" id="{E57E7DA5-5B9E-4027-A12A-53438AD0E3D5}"/>
              </a:ext>
            </a:extLst>
          </p:cNvPr>
          <p:cNvGrpSpPr>
            <a:grpSpLocks/>
          </p:cNvGrpSpPr>
          <p:nvPr/>
        </p:nvGrpSpPr>
        <p:grpSpPr bwMode="auto">
          <a:xfrm>
            <a:off x="1604963" y="982663"/>
            <a:ext cx="6927850" cy="771525"/>
            <a:chOff x="1055688" y="3026259"/>
            <a:chExt cx="5932670" cy="1028949"/>
          </a:xfrm>
        </p:grpSpPr>
        <p:sp>
          <p:nvSpPr>
            <p:cNvPr id="58374" name="Freeform 6">
              <a:extLst>
                <a:ext uri="{FF2B5EF4-FFF2-40B4-BE49-F238E27FC236}">
                  <a16:creationId xmlns:a16="http://schemas.microsoft.com/office/drawing/2014/main" id="{F638856D-E756-413A-8510-FCB9E26D28D8}"/>
                </a:ext>
              </a:extLst>
            </p:cNvPr>
            <p:cNvSpPr>
              <a:spLocks/>
            </p:cNvSpPr>
            <p:nvPr/>
          </p:nvSpPr>
          <p:spPr bwMode="auto">
            <a:xfrm>
              <a:off x="1055688" y="3026259"/>
              <a:ext cx="664774" cy="956965"/>
            </a:xfrm>
            <a:custGeom>
              <a:avLst/>
              <a:gdLst>
                <a:gd name="T0" fmla="*/ 2147483647 w 2158"/>
                <a:gd name="T1" fmla="*/ 2147483647 h 1996"/>
                <a:gd name="T2" fmla="*/ 2147483647 w 2158"/>
                <a:gd name="T3" fmla="*/ 2147483647 h 1996"/>
                <a:gd name="T4" fmla="*/ 2147483647 w 2158"/>
                <a:gd name="T5" fmla="*/ 0 h 1996"/>
                <a:gd name="T6" fmla="*/ 0 w 2158"/>
                <a:gd name="T7" fmla="*/ 0 h 1996"/>
                <a:gd name="T8" fmla="*/ 0 w 2158"/>
                <a:gd name="T9" fmla="*/ 2147483647 h 1996"/>
                <a:gd name="T10" fmla="*/ 2147483647 w 2158"/>
                <a:gd name="T11" fmla="*/ 2147483647 h 1996"/>
                <a:gd name="T12" fmla="*/ 2147483647 w 2158"/>
                <a:gd name="T13" fmla="*/ 2147483647 h 1996"/>
                <a:gd name="T14" fmla="*/ 2147483647 w 2158"/>
                <a:gd name="T15" fmla="*/ 2147483647 h 1996"/>
                <a:gd name="T16" fmla="*/ 0 60000 65536"/>
                <a:gd name="T17" fmla="*/ 0 60000 65536"/>
                <a:gd name="T18" fmla="*/ 0 60000 65536"/>
                <a:gd name="T19" fmla="*/ 0 60000 65536"/>
                <a:gd name="T20" fmla="*/ 0 60000 65536"/>
                <a:gd name="T21" fmla="*/ 0 60000 65536"/>
                <a:gd name="T22" fmla="*/ 0 60000 65536"/>
                <a:gd name="T23" fmla="*/ 0 60000 65536"/>
                <a:gd name="T24" fmla="*/ 0 w 2158"/>
                <a:gd name="T25" fmla="*/ 0 h 1996"/>
                <a:gd name="T26" fmla="*/ 2158 w 2158"/>
                <a:gd name="T27" fmla="*/ 1996 h 19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C00000"/>
            </a:solidFill>
            <a:ln w="19050">
              <a:solidFill>
                <a:srgbClr val="F8F8F8"/>
              </a:solidFill>
              <a:bevel/>
              <a:headEnd/>
              <a:tailEnd/>
            </a:ln>
          </p:spPr>
          <p:txBody>
            <a:bodyPr lIns="92929" tIns="46465" rIns="92929" bIns="46465"/>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lt"/>
                <a:ea typeface="+mn-ea"/>
                <a:cs typeface="+mn-ea"/>
                <a:sym typeface="+mn-lt"/>
              </a:endParaRPr>
            </a:p>
          </p:txBody>
        </p:sp>
        <p:sp>
          <p:nvSpPr>
            <p:cNvPr id="6" name="TextBox 6">
              <a:extLst>
                <a:ext uri="{FF2B5EF4-FFF2-40B4-BE49-F238E27FC236}">
                  <a16:creationId xmlns:a16="http://schemas.microsoft.com/office/drawing/2014/main" id="{93E7B5C3-8B22-40D9-8D33-12D7804EB174}"/>
                </a:ext>
              </a:extLst>
            </p:cNvPr>
            <p:cNvSpPr txBox="1">
              <a:spLocks noChangeArrowheads="1"/>
            </p:cNvSpPr>
            <p:nvPr/>
          </p:nvSpPr>
          <p:spPr bwMode="auto">
            <a:xfrm>
              <a:off x="1152209" y="3254914"/>
              <a:ext cx="471732" cy="554701"/>
            </a:xfrm>
            <a:prstGeom prst="rect">
              <a:avLst/>
            </a:prstGeom>
            <a:noFill/>
            <a:ln>
              <a:noFill/>
            </a:ln>
          </p:spPr>
          <p:txBody>
            <a:bodyPr lIns="92929" tIns="46465" rIns="92929" bIns="46465">
              <a:spAutoFit/>
            </a:bodyPr>
            <a:lstStyle>
              <a:lvl1pPr>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1pPr>
              <a:lvl2pPr marL="742950" indent="-28575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2pPr>
              <a:lvl3pPr marL="11430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3pPr>
              <a:lvl4pPr marL="16002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4pPr>
              <a:lvl5pPr marL="20574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9pPr>
            </a:lstStyle>
            <a:p>
              <a:pPr defTabSz="696754" eaLnBrk="1" hangingPunct="1">
                <a:defRPr/>
              </a:pPr>
              <a:r>
                <a:rPr lang="en-US" sz="2100" b="1" i="0" dirty="0">
                  <a:solidFill>
                    <a:srgbClr val="F8F8F8"/>
                  </a:solidFill>
                  <a:effectLst>
                    <a:outerShdw blurRad="38100" dist="38100" dir="2700000" algn="tl">
                      <a:srgbClr val="000000">
                        <a:alpha val="43137"/>
                      </a:srgbClr>
                    </a:outerShdw>
                  </a:effectLst>
                  <a:latin typeface="+mn-lt"/>
                  <a:ea typeface="+mn-ea"/>
                  <a:cs typeface="+mn-ea"/>
                  <a:sym typeface="+mn-lt"/>
                </a:rPr>
                <a:t>2</a:t>
              </a:r>
              <a:endParaRPr lang="zh-CN" altLang="en-US" sz="2100" b="1" i="0" dirty="0">
                <a:solidFill>
                  <a:srgbClr val="F8F8F8"/>
                </a:solidFill>
                <a:effectLst>
                  <a:outerShdw blurRad="38100" dist="38100" dir="2700000" algn="tl">
                    <a:srgbClr val="000000">
                      <a:alpha val="43137"/>
                    </a:srgbClr>
                  </a:outerShdw>
                </a:effectLst>
                <a:latin typeface="+mn-lt"/>
                <a:ea typeface="+mn-ea"/>
                <a:cs typeface="+mn-ea"/>
                <a:sym typeface="+mn-lt"/>
              </a:endParaRPr>
            </a:p>
          </p:txBody>
        </p:sp>
        <p:sp>
          <p:nvSpPr>
            <p:cNvPr id="58376" name="TextBox 7">
              <a:extLst>
                <a:ext uri="{FF2B5EF4-FFF2-40B4-BE49-F238E27FC236}">
                  <a16:creationId xmlns:a16="http://schemas.microsoft.com/office/drawing/2014/main" id="{F12E59FD-7287-45F7-AC47-9F9DECD7D127}"/>
                </a:ext>
              </a:extLst>
            </p:cNvPr>
            <p:cNvSpPr txBox="1">
              <a:spLocks noChangeArrowheads="1"/>
            </p:cNvSpPr>
            <p:nvPr/>
          </p:nvSpPr>
          <p:spPr bwMode="auto">
            <a:xfrm>
              <a:off x="1825141" y="3026259"/>
              <a:ext cx="5163217" cy="1028949"/>
            </a:xfrm>
            <a:prstGeom prst="rect">
              <a:avLst/>
            </a:prstGeom>
            <a:noFill/>
            <a:ln w="9525">
              <a:solidFill>
                <a:srgbClr val="C00000"/>
              </a:solidFill>
              <a:miter lim="800000"/>
              <a:headEnd/>
              <a:tailEnd/>
            </a:ln>
          </p:spPr>
          <p:txBody>
            <a:bodyPr lIns="108000" tIns="108000" rIns="108000" bIns="108000">
              <a:spAutoFit/>
            </a:bodyPr>
            <a:lstStyle>
              <a:lvl1pPr defTabSz="928688">
                <a:defRPr>
                  <a:solidFill>
                    <a:schemeClr val="tx1"/>
                  </a:solidFill>
                  <a:latin typeface="Arial" panose="020B0604020202020204" pitchFamily="34" charset="0"/>
                  <a:ea typeface="微软雅黑" panose="020B0503020204020204" pitchFamily="34" charset="-122"/>
                </a:defRPr>
              </a:lvl1pPr>
              <a:lvl2pPr marL="742950" indent="-285750" defTabSz="928688">
                <a:defRPr>
                  <a:solidFill>
                    <a:schemeClr val="tx1"/>
                  </a:solidFill>
                  <a:latin typeface="Arial" panose="020B0604020202020204" pitchFamily="34" charset="0"/>
                  <a:ea typeface="微软雅黑" panose="020B0503020204020204" pitchFamily="34" charset="-122"/>
                </a:defRPr>
              </a:lvl2pPr>
              <a:lvl3pPr marL="1143000" indent="-228600" defTabSz="928688">
                <a:defRPr>
                  <a:solidFill>
                    <a:schemeClr val="tx1"/>
                  </a:solidFill>
                  <a:latin typeface="Arial" panose="020B0604020202020204" pitchFamily="34" charset="0"/>
                  <a:ea typeface="微软雅黑" panose="020B0503020204020204" pitchFamily="34" charset="-122"/>
                </a:defRPr>
              </a:lvl3pPr>
              <a:lvl4pPr marL="1600200" indent="-228600" defTabSz="928688">
                <a:defRPr>
                  <a:solidFill>
                    <a:schemeClr val="tx1"/>
                  </a:solidFill>
                  <a:latin typeface="Arial" panose="020B0604020202020204" pitchFamily="34" charset="0"/>
                  <a:ea typeface="微软雅黑" panose="020B0503020204020204" pitchFamily="34" charset="-122"/>
                </a:defRPr>
              </a:lvl4pPr>
              <a:lvl5pPr marL="2057400" indent="-228600" defTabSz="928688">
                <a:defRPr>
                  <a:solidFill>
                    <a:schemeClr val="tx1"/>
                  </a:solidFill>
                  <a:latin typeface="Arial" panose="020B0604020202020204" pitchFamily="34" charset="0"/>
                  <a:ea typeface="微软雅黑" panose="020B0503020204020204" pitchFamily="34" charset="-122"/>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buFont typeface="Arial" panose="020B0604020202020204" pitchFamily="34" charset="0"/>
                <a:buNone/>
                <a:defRPr/>
              </a:pPr>
              <a:r>
                <a:rPr lang="zh-CN" altLang="en-US" b="1" dirty="0">
                  <a:solidFill>
                    <a:srgbClr val="D72F34"/>
                  </a:solidFill>
                  <a:latin typeface="+mn-lt"/>
                  <a:ea typeface="+mn-ea"/>
                  <a:cs typeface="+mn-ea"/>
                  <a:sym typeface="+mn-lt"/>
                </a:rPr>
                <a:t>从</a:t>
              </a:r>
              <a:r>
                <a:rPr lang="en-US" altLang="zh-CN" b="1" dirty="0">
                  <a:solidFill>
                    <a:srgbClr val="D72F34"/>
                  </a:solidFill>
                  <a:latin typeface="+mn-lt"/>
                  <a:ea typeface="+mn-ea"/>
                  <a:cs typeface="+mn-ea"/>
                  <a:sym typeface="+mn-lt"/>
                </a:rPr>
                <a:t>2035</a:t>
              </a:r>
              <a:r>
                <a:rPr lang="zh-CN" altLang="en-US" b="1" dirty="0">
                  <a:solidFill>
                    <a:srgbClr val="D72F34"/>
                  </a:solidFill>
                  <a:latin typeface="+mn-lt"/>
                  <a:ea typeface="+mn-ea"/>
                  <a:cs typeface="+mn-ea"/>
                  <a:sym typeface="+mn-lt"/>
                </a:rPr>
                <a:t>年到</a:t>
              </a:r>
              <a:r>
                <a:rPr lang="en-US" altLang="zh-CN" b="1" dirty="0">
                  <a:solidFill>
                    <a:srgbClr val="D72F34"/>
                  </a:solidFill>
                  <a:latin typeface="+mn-lt"/>
                  <a:ea typeface="+mn-ea"/>
                  <a:cs typeface="+mn-ea"/>
                  <a:sym typeface="+mn-lt"/>
                </a:rPr>
                <a:t>2050</a:t>
              </a:r>
              <a:r>
                <a:rPr lang="zh-CN" altLang="en-US" b="1" dirty="0">
                  <a:solidFill>
                    <a:srgbClr val="D72F34"/>
                  </a:solidFill>
                  <a:latin typeface="+mn-lt"/>
                  <a:ea typeface="+mn-ea"/>
                  <a:cs typeface="+mn-ea"/>
                  <a:sym typeface="+mn-lt"/>
                </a:rPr>
                <a:t>年，建成社会主义现代化强国的目标要求</a:t>
              </a:r>
            </a:p>
          </p:txBody>
        </p:sp>
      </p:grpSp>
      <p:grpSp>
        <p:nvGrpSpPr>
          <p:cNvPr id="53251" name="组合 1">
            <a:extLst>
              <a:ext uri="{FF2B5EF4-FFF2-40B4-BE49-F238E27FC236}">
                <a16:creationId xmlns:a16="http://schemas.microsoft.com/office/drawing/2014/main" id="{81ACD5AC-B8CB-49C5-9ED6-1A7B171F2F9D}"/>
              </a:ext>
            </a:extLst>
          </p:cNvPr>
          <p:cNvGrpSpPr>
            <a:grpSpLocks/>
          </p:cNvGrpSpPr>
          <p:nvPr/>
        </p:nvGrpSpPr>
        <p:grpSpPr bwMode="auto">
          <a:xfrm>
            <a:off x="508000" y="2720975"/>
            <a:ext cx="1457325" cy="1317625"/>
            <a:chOff x="368217" y="3381477"/>
            <a:chExt cx="1757446" cy="1757446"/>
          </a:xfrm>
        </p:grpSpPr>
        <p:sp>
          <p:nvSpPr>
            <p:cNvPr id="3" name="文本框 6">
              <a:extLst>
                <a:ext uri="{FF2B5EF4-FFF2-40B4-BE49-F238E27FC236}">
                  <a16:creationId xmlns:a16="http://schemas.microsoft.com/office/drawing/2014/main" id="{F208AEDB-772D-440A-B472-486C4ECF2430}"/>
                </a:ext>
              </a:extLst>
            </p:cNvPr>
            <p:cNvSpPr txBox="1">
              <a:spLocks noChangeArrowheads="1"/>
            </p:cNvSpPr>
            <p:nvPr/>
          </p:nvSpPr>
          <p:spPr bwMode="auto">
            <a:xfrm>
              <a:off x="850653" y="3790137"/>
              <a:ext cx="1075909" cy="100788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目标</a:t>
              </a:r>
              <a:endParaRPr lang="en-US" altLang="zh-CN" b="1" dirty="0">
                <a:latin typeface="+mn-ea"/>
                <a:ea typeface="+mn-ea"/>
                <a:cs typeface="+mn-ea"/>
                <a:sym typeface="+mn-lt"/>
              </a:endParaRPr>
            </a:p>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要求</a:t>
              </a:r>
            </a:p>
          </p:txBody>
        </p:sp>
        <p:sp>
          <p:nvSpPr>
            <p:cNvPr id="10" name="环形箭头 26">
              <a:extLst>
                <a:ext uri="{FF2B5EF4-FFF2-40B4-BE49-F238E27FC236}">
                  <a16:creationId xmlns:a16="http://schemas.microsoft.com/office/drawing/2014/main" id="{4E994479-D470-4AFB-B01E-D606253ACD1B}"/>
                </a:ext>
              </a:extLst>
            </p:cNvPr>
            <p:cNvSpPr/>
            <p:nvPr/>
          </p:nvSpPr>
          <p:spPr>
            <a:xfrm flipH="1">
              <a:off x="368217" y="3381477"/>
              <a:ext cx="1757446" cy="1757446"/>
            </a:xfrm>
            <a:prstGeom prst="circularArrow">
              <a:avLst>
                <a:gd name="adj1" fmla="val 12500"/>
                <a:gd name="adj2" fmla="val 1142319"/>
                <a:gd name="adj3" fmla="val 20457681"/>
                <a:gd name="adj4" fmla="val 2875315"/>
                <a:gd name="adj5" fmla="val 12500"/>
              </a:avLst>
            </a:prstGeom>
            <a:solidFill>
              <a:srgbClr val="C0791F"/>
            </a:solidFill>
            <a:ln w="12700" cap="flat" cmpd="sng" algn="ctr">
              <a:noFill/>
              <a:prstDash val="solid"/>
              <a:miter lim="800000"/>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kern="0" dirty="0">
                <a:solidFill>
                  <a:schemeClr val="tx1">
                    <a:lumMod val="40000"/>
                    <a:lumOff val="60000"/>
                  </a:schemeClr>
                </a:solidFill>
                <a:latin typeface="Calibri" panose="020F0502020204030204"/>
              </a:endParaRPr>
            </a:p>
          </p:txBody>
        </p:sp>
      </p:grpSp>
      <p:grpSp>
        <p:nvGrpSpPr>
          <p:cNvPr id="53252" name="组合 1">
            <a:extLst>
              <a:ext uri="{FF2B5EF4-FFF2-40B4-BE49-F238E27FC236}">
                <a16:creationId xmlns:a16="http://schemas.microsoft.com/office/drawing/2014/main" id="{E9E10395-7FFF-4555-9F63-03601111DD35}"/>
              </a:ext>
            </a:extLst>
          </p:cNvPr>
          <p:cNvGrpSpPr>
            <a:grpSpLocks/>
          </p:cNvGrpSpPr>
          <p:nvPr/>
        </p:nvGrpSpPr>
        <p:grpSpPr bwMode="auto">
          <a:xfrm>
            <a:off x="2081213" y="1887538"/>
            <a:ext cx="5613400" cy="2781300"/>
            <a:chOff x="2086156" y="2517824"/>
            <a:chExt cx="5608680" cy="3708852"/>
          </a:xfrm>
        </p:grpSpPr>
        <p:sp>
          <p:nvSpPr>
            <p:cNvPr id="19" name="Rectangle 70">
              <a:extLst>
                <a:ext uri="{FF2B5EF4-FFF2-40B4-BE49-F238E27FC236}">
                  <a16:creationId xmlns:a16="http://schemas.microsoft.com/office/drawing/2014/main" id="{6756C19F-081F-4F2A-952D-7F77B78CE555}"/>
                </a:ext>
              </a:extLst>
            </p:cNvPr>
            <p:cNvSpPr/>
            <p:nvPr/>
          </p:nvSpPr>
          <p:spPr bwMode="gray">
            <a:xfrm>
              <a:off x="2170222" y="3709652"/>
              <a:ext cx="1757471" cy="1757047"/>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社会生产力水平大幅</a:t>
              </a:r>
              <a:endParaRPr lang="en-US" altLang="zh-CN" dirty="0">
                <a:solidFill>
                  <a:prstClr val="white"/>
                </a:solidFill>
                <a:cs typeface="+mn-ea"/>
                <a:sym typeface="+mn-lt"/>
              </a:endParaRPr>
            </a:p>
            <a:p>
              <a:pPr algn="ctr" eaLnBrk="1" hangingPunct="1">
                <a:buFont typeface="Arial" panose="020B0604020202020204" pitchFamily="34" charset="0"/>
                <a:buNone/>
                <a:defRPr/>
              </a:pPr>
              <a:r>
                <a:rPr lang="zh-CN" altLang="en-US" dirty="0">
                  <a:solidFill>
                    <a:prstClr val="white"/>
                  </a:solidFill>
                  <a:cs typeface="+mn-ea"/>
                  <a:sym typeface="+mn-lt"/>
                </a:rPr>
                <a:t>提高</a:t>
              </a:r>
              <a:endParaRPr lang="zh-CN" altLang="en-US" dirty="0">
                <a:solidFill>
                  <a:prstClr val="white"/>
                </a:solidFill>
              </a:endParaRPr>
            </a:p>
          </p:txBody>
        </p:sp>
        <p:grpSp>
          <p:nvGrpSpPr>
            <p:cNvPr id="53254" name="组合 24">
              <a:extLst>
                <a:ext uri="{FF2B5EF4-FFF2-40B4-BE49-F238E27FC236}">
                  <a16:creationId xmlns:a16="http://schemas.microsoft.com/office/drawing/2014/main" id="{295CB8DE-2378-4D83-8952-8CCD2E2BEFB6}"/>
                </a:ext>
              </a:extLst>
            </p:cNvPr>
            <p:cNvGrpSpPr>
              <a:grpSpLocks/>
            </p:cNvGrpSpPr>
            <p:nvPr/>
          </p:nvGrpSpPr>
          <p:grpSpPr bwMode="auto">
            <a:xfrm>
              <a:off x="2170113" y="5677254"/>
              <a:ext cx="5524722" cy="549422"/>
              <a:chOff x="1696393" y="1156912"/>
              <a:chExt cx="2061854" cy="549422"/>
            </a:xfrm>
          </p:grpSpPr>
          <p:sp>
            <p:nvSpPr>
              <p:cNvPr id="53259" name="MH_Other_1">
                <a:extLst>
                  <a:ext uri="{FF2B5EF4-FFF2-40B4-BE49-F238E27FC236}">
                    <a16:creationId xmlns:a16="http://schemas.microsoft.com/office/drawing/2014/main" id="{E0333FA0-73C7-4D8D-833F-344EC952D7D0}"/>
                  </a:ext>
                </a:extLst>
              </p:cNvPr>
              <p:cNvSpPr>
                <a:spLocks noChangeArrowheads="1"/>
              </p:cNvSpPr>
              <p:nvPr>
                <p:custDataLst>
                  <p:tags r:id="rId1"/>
                </p:custDataLst>
              </p:nvPr>
            </p:nvSpPr>
            <p:spPr bwMode="auto">
              <a:xfrm rot="-5400000">
                <a:off x="2452609" y="400696"/>
                <a:ext cx="549422" cy="20618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5998DB"/>
                  </a:solidFill>
                </a:endParaRPr>
              </a:p>
            </p:txBody>
          </p:sp>
          <p:sp>
            <p:nvSpPr>
              <p:cNvPr id="27" name="矩形 26">
                <a:extLst>
                  <a:ext uri="{FF2B5EF4-FFF2-40B4-BE49-F238E27FC236}">
                    <a16:creationId xmlns:a16="http://schemas.microsoft.com/office/drawing/2014/main" id="{6210BA21-E4C0-45FF-B8C6-5FA1C7D27FA8}"/>
                  </a:ext>
                </a:extLst>
              </p:cNvPr>
              <p:cNvSpPr/>
              <p:nvPr/>
            </p:nvSpPr>
            <p:spPr>
              <a:xfrm>
                <a:off x="1852712" y="1200388"/>
                <a:ext cx="1786550" cy="493244"/>
              </a:xfrm>
              <a:prstGeom prst="rect">
                <a:avLst/>
              </a:prstGeom>
            </p:spPr>
            <p:txBody>
              <a:bodyPr>
                <a:spAutoFit/>
              </a:bodyPr>
              <a:lstStyle/>
              <a:p>
                <a:pPr algn="ctr" eaLnBrk="1" hangingPunct="1">
                  <a:buFont typeface="Arial" panose="020B0604020202020204" pitchFamily="34" charset="0"/>
                  <a:buNone/>
                  <a:defRPr/>
                </a:pP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建成</a:t>
                </a:r>
                <a:r>
                  <a:rPr lang="zh-CN" altLang="en-US" b="1" dirty="0">
                    <a:solidFill>
                      <a:srgbClr val="C00000"/>
                    </a:solidFill>
                    <a:latin typeface="Arial"/>
                    <a:ea typeface="Microsoft YaHei"/>
                    <a:cs typeface="+mn-ea"/>
                    <a:sym typeface="+mn-lt"/>
                  </a:rPr>
                  <a:t>富强</a:t>
                </a: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的社会主义现代化强国</a:t>
                </a:r>
                <a:endParaRPr lang="zh-CN" altLang="en-US" b="1" dirty="0">
                  <a:solidFill>
                    <a:prstClr val="white"/>
                  </a:solidFill>
                  <a:effectLst>
                    <a:outerShdw blurRad="38100" dist="38100" dir="2700000" algn="tl">
                      <a:srgbClr val="000000">
                        <a:alpha val="43137"/>
                      </a:srgbClr>
                    </a:outerShdw>
                  </a:effectLst>
                  <a:latin typeface="Arial"/>
                  <a:ea typeface="Microsoft YaHei"/>
                </a:endParaRPr>
              </a:p>
            </p:txBody>
          </p:sp>
        </p:grpSp>
        <p:sp>
          <p:nvSpPr>
            <p:cNvPr id="28" name="Rectangle 2">
              <a:extLst>
                <a:ext uri="{FF2B5EF4-FFF2-40B4-BE49-F238E27FC236}">
                  <a16:creationId xmlns:a16="http://schemas.microsoft.com/office/drawing/2014/main" id="{4F5B0C1B-5C5E-42A9-A9E3-4B5C2F53793E}"/>
                </a:ext>
              </a:extLst>
            </p:cNvPr>
            <p:cNvSpPr/>
            <p:nvPr/>
          </p:nvSpPr>
          <p:spPr bwMode="auto">
            <a:xfrm>
              <a:off x="2271737" y="2560162"/>
              <a:ext cx="5423099" cy="798080"/>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868680" tIns="0" bIns="0" anchor="ctr"/>
            <a:lstStyle/>
            <a:p>
              <a:pPr algn="ctr" eaLnBrk="1" hangingPunct="1">
                <a:buFont typeface="Arial" panose="020B0604020202020204" pitchFamily="34" charset="0"/>
                <a:buNone/>
                <a:defRPr/>
              </a:pPr>
              <a:r>
                <a:rPr lang="zh-CN" altLang="en-US" b="1" dirty="0">
                  <a:effectLst>
                    <a:outerShdw blurRad="38100" dist="38100" dir="2700000" algn="tl">
                      <a:srgbClr val="000000">
                        <a:alpha val="43137"/>
                      </a:srgbClr>
                    </a:outerShdw>
                  </a:effectLst>
                  <a:cs typeface="+mn-ea"/>
                  <a:sym typeface="+mn-lt"/>
                </a:rPr>
                <a:t>我国将拥有</a:t>
              </a:r>
              <a:r>
                <a:rPr lang="zh-CN" altLang="en-US" b="1" dirty="0">
                  <a:solidFill>
                    <a:srgbClr val="C00000"/>
                  </a:solidFill>
                  <a:cs typeface="+mn-ea"/>
                  <a:sym typeface="+mn-lt"/>
                </a:rPr>
                <a:t>高度的物质文明</a:t>
              </a:r>
              <a:endParaRPr lang="zh-CN" altLang="en-US" b="1" dirty="0"/>
            </a:p>
          </p:txBody>
        </p:sp>
        <p:sp>
          <p:nvSpPr>
            <p:cNvPr id="30" name="椭圆 29">
              <a:extLst>
                <a:ext uri="{FF2B5EF4-FFF2-40B4-BE49-F238E27FC236}">
                  <a16:creationId xmlns:a16="http://schemas.microsoft.com/office/drawing/2014/main" id="{D8C15F9A-C560-433A-9CE8-5D8E3B1561BA}"/>
                </a:ext>
              </a:extLst>
            </p:cNvPr>
            <p:cNvSpPr/>
            <p:nvPr/>
          </p:nvSpPr>
          <p:spPr>
            <a:xfrm>
              <a:off x="2086156" y="2517824"/>
              <a:ext cx="859702" cy="954732"/>
            </a:xfrm>
            <a:prstGeom prst="ellipse">
              <a:avLst/>
            </a:prstGeom>
            <a:solidFill>
              <a:srgbClr val="FFC000"/>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anchor="ctr"/>
            <a:lstStyle/>
            <a:p>
              <a:pPr algn="ctr" defTabSz="1219109" eaLnBrk="1" fontAlgn="auto" hangingPunct="1">
                <a:spcBef>
                  <a:spcPts val="0"/>
                </a:spcBef>
                <a:spcAft>
                  <a:spcPts val="0"/>
                </a:spcAft>
                <a:buFont typeface="Arial" panose="020B0604020202020204" pitchFamily="34" charset="0"/>
                <a:buNone/>
                <a:defRPr/>
              </a:pPr>
              <a:r>
                <a:rPr lang="zh-CN" altLang="en-US" sz="2400" b="1" kern="0" dirty="0">
                  <a:solidFill>
                    <a:schemeClr val="bg1"/>
                  </a:solidFill>
                  <a:effectLst>
                    <a:outerShdw blurRad="38100" dist="38100" dir="2700000" algn="tl">
                      <a:srgbClr val="000000">
                        <a:alpha val="43137"/>
                      </a:srgbClr>
                    </a:outerShdw>
                  </a:effectLst>
                  <a:latin typeface="Arial" charset="0"/>
                  <a:sym typeface="Arial" panose="020B0604020202020204" pitchFamily="34" charset="0"/>
                </a:rPr>
                <a:t>一</a:t>
              </a:r>
            </a:p>
          </p:txBody>
        </p:sp>
        <p:sp>
          <p:nvSpPr>
            <p:cNvPr id="32" name="Rectangle 70">
              <a:extLst>
                <a:ext uri="{FF2B5EF4-FFF2-40B4-BE49-F238E27FC236}">
                  <a16:creationId xmlns:a16="http://schemas.microsoft.com/office/drawing/2014/main" id="{E6BF6DBD-6221-4D4C-9AC1-74C8C1667634}"/>
                </a:ext>
              </a:extLst>
            </p:cNvPr>
            <p:cNvSpPr/>
            <p:nvPr/>
          </p:nvSpPr>
          <p:spPr bwMode="gray">
            <a:xfrm>
              <a:off x="4043484" y="3709652"/>
              <a:ext cx="1757471" cy="1757047"/>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核心竞争力名列世界</a:t>
              </a:r>
              <a:endParaRPr lang="en-US" altLang="zh-CN" dirty="0">
                <a:solidFill>
                  <a:prstClr val="white"/>
                </a:solidFill>
                <a:cs typeface="+mn-ea"/>
                <a:sym typeface="+mn-lt"/>
              </a:endParaRPr>
            </a:p>
            <a:p>
              <a:pPr algn="ctr" eaLnBrk="1" hangingPunct="1">
                <a:buFont typeface="Arial" panose="020B0604020202020204" pitchFamily="34" charset="0"/>
                <a:buNone/>
                <a:defRPr/>
              </a:pPr>
              <a:r>
                <a:rPr lang="zh-CN" altLang="en-US" dirty="0">
                  <a:solidFill>
                    <a:prstClr val="white"/>
                  </a:solidFill>
                  <a:cs typeface="+mn-ea"/>
                  <a:sym typeface="+mn-lt"/>
                </a:rPr>
                <a:t>前茅</a:t>
              </a:r>
            </a:p>
          </p:txBody>
        </p:sp>
        <p:sp>
          <p:nvSpPr>
            <p:cNvPr id="33" name="Rectangle 70">
              <a:extLst>
                <a:ext uri="{FF2B5EF4-FFF2-40B4-BE49-F238E27FC236}">
                  <a16:creationId xmlns:a16="http://schemas.microsoft.com/office/drawing/2014/main" id="{A88BF96E-9215-4954-8D18-E32455F6FB22}"/>
                </a:ext>
              </a:extLst>
            </p:cNvPr>
            <p:cNvSpPr/>
            <p:nvPr/>
          </p:nvSpPr>
          <p:spPr bwMode="gray">
            <a:xfrm>
              <a:off x="5937365" y="3709652"/>
              <a:ext cx="1757471" cy="1757047"/>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经济总量和市场规模超越其他国家</a:t>
              </a:r>
            </a:p>
          </p:txBody>
        </p:sp>
      </p:grpSp>
    </p:spTree>
  </p:cSld>
  <p:clrMapOvr>
    <a:masterClrMapping/>
  </p:clrMapOvr>
  <p:transition>
    <p:blind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组合 1">
            <a:extLst>
              <a:ext uri="{FF2B5EF4-FFF2-40B4-BE49-F238E27FC236}">
                <a16:creationId xmlns:a16="http://schemas.microsoft.com/office/drawing/2014/main" id="{4A806760-FC0C-4775-9211-E903B17CA7B1}"/>
              </a:ext>
            </a:extLst>
          </p:cNvPr>
          <p:cNvGrpSpPr>
            <a:grpSpLocks/>
          </p:cNvGrpSpPr>
          <p:nvPr/>
        </p:nvGrpSpPr>
        <p:grpSpPr bwMode="auto">
          <a:xfrm>
            <a:off x="508000" y="2720975"/>
            <a:ext cx="1457325" cy="1317625"/>
            <a:chOff x="368217" y="3381477"/>
            <a:chExt cx="1757446" cy="1757446"/>
          </a:xfrm>
        </p:grpSpPr>
        <p:sp>
          <p:nvSpPr>
            <p:cNvPr id="18" name="文本框 6">
              <a:extLst>
                <a:ext uri="{FF2B5EF4-FFF2-40B4-BE49-F238E27FC236}">
                  <a16:creationId xmlns:a16="http://schemas.microsoft.com/office/drawing/2014/main" id="{423F12FE-6DAB-4DC0-A6AB-B5F4D0EDC6DE}"/>
                </a:ext>
              </a:extLst>
            </p:cNvPr>
            <p:cNvSpPr txBox="1">
              <a:spLocks noChangeArrowheads="1"/>
            </p:cNvSpPr>
            <p:nvPr/>
          </p:nvSpPr>
          <p:spPr bwMode="auto">
            <a:xfrm>
              <a:off x="850653" y="3790137"/>
              <a:ext cx="1075909" cy="100788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目标</a:t>
              </a:r>
              <a:endParaRPr lang="en-US" altLang="zh-CN" b="1" dirty="0">
                <a:latin typeface="+mn-ea"/>
                <a:ea typeface="+mn-ea"/>
                <a:cs typeface="+mn-ea"/>
                <a:sym typeface="+mn-lt"/>
              </a:endParaRPr>
            </a:p>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要求</a:t>
              </a:r>
            </a:p>
          </p:txBody>
        </p:sp>
        <p:sp>
          <p:nvSpPr>
            <p:cNvPr id="19" name="环形箭头 26">
              <a:extLst>
                <a:ext uri="{FF2B5EF4-FFF2-40B4-BE49-F238E27FC236}">
                  <a16:creationId xmlns:a16="http://schemas.microsoft.com/office/drawing/2014/main" id="{48A0F20B-D623-473A-BE5E-76E80D74DED0}"/>
                </a:ext>
              </a:extLst>
            </p:cNvPr>
            <p:cNvSpPr/>
            <p:nvPr/>
          </p:nvSpPr>
          <p:spPr>
            <a:xfrm flipH="1">
              <a:off x="368217" y="3381477"/>
              <a:ext cx="1757446" cy="1757446"/>
            </a:xfrm>
            <a:prstGeom prst="circularArrow">
              <a:avLst>
                <a:gd name="adj1" fmla="val 12500"/>
                <a:gd name="adj2" fmla="val 1142319"/>
                <a:gd name="adj3" fmla="val 20457681"/>
                <a:gd name="adj4" fmla="val 2875315"/>
                <a:gd name="adj5" fmla="val 12500"/>
              </a:avLst>
            </a:prstGeom>
            <a:solidFill>
              <a:srgbClr val="C0791F"/>
            </a:solidFill>
            <a:ln w="12700" cap="flat" cmpd="sng" algn="ctr">
              <a:noFill/>
              <a:prstDash val="solid"/>
              <a:miter lim="800000"/>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kern="0" dirty="0">
                <a:solidFill>
                  <a:schemeClr val="tx1">
                    <a:lumMod val="40000"/>
                    <a:lumOff val="60000"/>
                  </a:schemeClr>
                </a:solidFill>
                <a:latin typeface="Calibri" panose="020F0502020204030204"/>
              </a:endParaRPr>
            </a:p>
          </p:txBody>
        </p:sp>
      </p:grpSp>
      <p:grpSp>
        <p:nvGrpSpPr>
          <p:cNvPr id="54275" name="组合 19">
            <a:extLst>
              <a:ext uri="{FF2B5EF4-FFF2-40B4-BE49-F238E27FC236}">
                <a16:creationId xmlns:a16="http://schemas.microsoft.com/office/drawing/2014/main" id="{AA0520AF-D08E-4426-B638-F3A6D93870E7}"/>
              </a:ext>
            </a:extLst>
          </p:cNvPr>
          <p:cNvGrpSpPr>
            <a:grpSpLocks/>
          </p:cNvGrpSpPr>
          <p:nvPr/>
        </p:nvGrpSpPr>
        <p:grpSpPr bwMode="auto">
          <a:xfrm>
            <a:off x="2170113" y="1890713"/>
            <a:ext cx="5541962" cy="2781300"/>
            <a:chOff x="2151349" y="2517824"/>
            <a:chExt cx="5543487" cy="3708852"/>
          </a:xfrm>
        </p:grpSpPr>
        <p:sp>
          <p:nvSpPr>
            <p:cNvPr id="21" name="Rectangle 70">
              <a:extLst>
                <a:ext uri="{FF2B5EF4-FFF2-40B4-BE49-F238E27FC236}">
                  <a16:creationId xmlns:a16="http://schemas.microsoft.com/office/drawing/2014/main" id="{F1E484AA-4B0D-451F-ABF2-2C73C2CE6C88}"/>
                </a:ext>
              </a:extLst>
            </p:cNvPr>
            <p:cNvSpPr/>
            <p:nvPr/>
          </p:nvSpPr>
          <p:spPr bwMode="gray">
            <a:xfrm>
              <a:off x="2168816" y="3709652"/>
              <a:ext cx="3568095" cy="1757047"/>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just" eaLnBrk="1" hangingPunct="1">
                <a:buFont typeface="Arial" panose="020B0604020202020204" pitchFamily="34" charset="0"/>
                <a:buNone/>
                <a:defRPr/>
              </a:pPr>
              <a:r>
                <a:rPr lang="zh-CN" altLang="en-US" dirty="0">
                  <a:solidFill>
                    <a:prstClr val="white"/>
                  </a:solidFill>
                  <a:cs typeface="+mn-ea"/>
                  <a:sym typeface="+mn-lt"/>
                </a:rPr>
                <a:t>形成又有集中又有民主、又有纪律又有自由、又有统一意志又有个人心情舒畅生动活泼的政治局面</a:t>
              </a:r>
              <a:endParaRPr lang="zh-CN" altLang="en-US" dirty="0">
                <a:solidFill>
                  <a:prstClr val="white"/>
                </a:solidFill>
              </a:endParaRPr>
            </a:p>
          </p:txBody>
        </p:sp>
        <p:grpSp>
          <p:nvGrpSpPr>
            <p:cNvPr id="54277" name="组合 21">
              <a:extLst>
                <a:ext uri="{FF2B5EF4-FFF2-40B4-BE49-F238E27FC236}">
                  <a16:creationId xmlns:a16="http://schemas.microsoft.com/office/drawing/2014/main" id="{FE2A58AD-D0FF-4CFF-9EDB-E51C6A9FBF9C}"/>
                </a:ext>
              </a:extLst>
            </p:cNvPr>
            <p:cNvGrpSpPr>
              <a:grpSpLocks/>
            </p:cNvGrpSpPr>
            <p:nvPr/>
          </p:nvGrpSpPr>
          <p:grpSpPr bwMode="auto">
            <a:xfrm>
              <a:off x="2170113" y="5677254"/>
              <a:ext cx="5524722" cy="549422"/>
              <a:chOff x="1696393" y="1156912"/>
              <a:chExt cx="2061854" cy="549422"/>
            </a:xfrm>
          </p:grpSpPr>
          <p:sp>
            <p:nvSpPr>
              <p:cNvPr id="54281" name="MH_Other_1">
                <a:extLst>
                  <a:ext uri="{FF2B5EF4-FFF2-40B4-BE49-F238E27FC236}">
                    <a16:creationId xmlns:a16="http://schemas.microsoft.com/office/drawing/2014/main" id="{7E498E22-644E-4D27-87CB-D7668616DE39}"/>
                  </a:ext>
                </a:extLst>
              </p:cNvPr>
              <p:cNvSpPr>
                <a:spLocks noChangeArrowheads="1"/>
              </p:cNvSpPr>
              <p:nvPr>
                <p:custDataLst>
                  <p:tags r:id="rId1"/>
                </p:custDataLst>
              </p:nvPr>
            </p:nvSpPr>
            <p:spPr bwMode="auto">
              <a:xfrm rot="-5400000">
                <a:off x="2452609" y="400696"/>
                <a:ext cx="549422" cy="20618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5998DB"/>
                  </a:solidFill>
                </a:endParaRPr>
              </a:p>
            </p:txBody>
          </p:sp>
          <p:sp>
            <p:nvSpPr>
              <p:cNvPr id="28" name="矩形 27">
                <a:extLst>
                  <a:ext uri="{FF2B5EF4-FFF2-40B4-BE49-F238E27FC236}">
                    <a16:creationId xmlns:a16="http://schemas.microsoft.com/office/drawing/2014/main" id="{ADF118BA-37A4-435C-A286-326F3975F7A0}"/>
                  </a:ext>
                </a:extLst>
              </p:cNvPr>
              <p:cNvSpPr/>
              <p:nvPr/>
            </p:nvSpPr>
            <p:spPr>
              <a:xfrm>
                <a:off x="1852955" y="1200388"/>
                <a:ext cx="1786175" cy="493244"/>
              </a:xfrm>
              <a:prstGeom prst="rect">
                <a:avLst/>
              </a:prstGeom>
            </p:spPr>
            <p:txBody>
              <a:bodyPr>
                <a:spAutoFit/>
              </a:bodyPr>
              <a:lstStyle/>
              <a:p>
                <a:pPr algn="ctr" eaLnBrk="1" hangingPunct="1">
                  <a:buFont typeface="Arial" panose="020B0604020202020204" pitchFamily="34" charset="0"/>
                  <a:buNone/>
                  <a:defRPr/>
                </a:pP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建成</a:t>
                </a:r>
                <a:r>
                  <a:rPr lang="zh-CN" altLang="en-US" b="1" dirty="0">
                    <a:solidFill>
                      <a:srgbClr val="C00000"/>
                    </a:solidFill>
                    <a:latin typeface="Arial"/>
                    <a:ea typeface="Microsoft YaHei"/>
                    <a:cs typeface="+mn-ea"/>
                    <a:sym typeface="+mn-lt"/>
                  </a:rPr>
                  <a:t>民主</a:t>
                </a: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的社会主义现代化强国</a:t>
                </a:r>
                <a:endParaRPr lang="zh-CN" altLang="en-US" b="1" dirty="0">
                  <a:solidFill>
                    <a:prstClr val="white"/>
                  </a:solidFill>
                  <a:effectLst>
                    <a:outerShdw blurRad="38100" dist="38100" dir="2700000" algn="tl">
                      <a:srgbClr val="000000">
                        <a:alpha val="43137"/>
                      </a:srgbClr>
                    </a:outerShdw>
                  </a:effectLst>
                  <a:latin typeface="Arial"/>
                  <a:ea typeface="Microsoft YaHei"/>
                </a:endParaRPr>
              </a:p>
            </p:txBody>
          </p:sp>
        </p:grpSp>
        <p:sp>
          <p:nvSpPr>
            <p:cNvPr id="23" name="Rectangle 2">
              <a:extLst>
                <a:ext uri="{FF2B5EF4-FFF2-40B4-BE49-F238E27FC236}">
                  <a16:creationId xmlns:a16="http://schemas.microsoft.com/office/drawing/2014/main" id="{82918F5C-ACA7-458C-93A0-730444BF5137}"/>
                </a:ext>
              </a:extLst>
            </p:cNvPr>
            <p:cNvSpPr/>
            <p:nvPr/>
          </p:nvSpPr>
          <p:spPr bwMode="auto">
            <a:xfrm>
              <a:off x="2270444" y="2560162"/>
              <a:ext cx="5424392" cy="798080"/>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868680" tIns="0" bIns="0" anchor="ctr"/>
            <a:lstStyle/>
            <a:p>
              <a:pPr algn="ctr" eaLnBrk="1" hangingPunct="1">
                <a:buFont typeface="Arial" panose="020B0604020202020204" pitchFamily="34" charset="0"/>
                <a:buNone/>
                <a:defRPr/>
              </a:pPr>
              <a:r>
                <a:rPr lang="zh-CN" altLang="en-US" b="1" dirty="0">
                  <a:effectLst>
                    <a:outerShdw blurRad="38100" dist="38100" dir="2700000" algn="tl">
                      <a:srgbClr val="000000">
                        <a:alpha val="43137"/>
                      </a:srgbClr>
                    </a:outerShdw>
                  </a:effectLst>
                  <a:cs typeface="+mn-ea"/>
                  <a:sym typeface="+mn-lt"/>
                </a:rPr>
                <a:t>我国将拥有</a:t>
              </a:r>
              <a:r>
                <a:rPr lang="zh-CN" altLang="en-US" b="1" dirty="0">
                  <a:solidFill>
                    <a:srgbClr val="C00000"/>
                  </a:solidFill>
                  <a:cs typeface="+mn-ea"/>
                  <a:sym typeface="+mn-lt"/>
                </a:rPr>
                <a:t>高度的政治文明</a:t>
              </a:r>
              <a:endParaRPr lang="zh-CN" altLang="en-US" b="1" dirty="0"/>
            </a:p>
          </p:txBody>
        </p:sp>
        <p:sp>
          <p:nvSpPr>
            <p:cNvPr id="24" name="椭圆 23">
              <a:extLst>
                <a:ext uri="{FF2B5EF4-FFF2-40B4-BE49-F238E27FC236}">
                  <a16:creationId xmlns:a16="http://schemas.microsoft.com/office/drawing/2014/main" id="{64E2CAE5-85F4-44BB-9C08-695A4CFCDAE5}"/>
                </a:ext>
              </a:extLst>
            </p:cNvPr>
            <p:cNvSpPr/>
            <p:nvPr/>
          </p:nvSpPr>
          <p:spPr>
            <a:xfrm>
              <a:off x="2151349" y="2517824"/>
              <a:ext cx="793968" cy="954732"/>
            </a:xfrm>
            <a:prstGeom prst="ellipse">
              <a:avLst/>
            </a:prstGeom>
            <a:solidFill>
              <a:srgbClr val="FFC000"/>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anchor="ctr"/>
            <a:lstStyle/>
            <a:p>
              <a:pPr algn="ctr" defTabSz="1219109" eaLnBrk="1" fontAlgn="auto" hangingPunct="1">
                <a:spcBef>
                  <a:spcPts val="0"/>
                </a:spcBef>
                <a:spcAft>
                  <a:spcPts val="0"/>
                </a:spcAft>
                <a:buFont typeface="Arial" panose="020B0604020202020204" pitchFamily="34" charset="0"/>
                <a:buNone/>
                <a:defRPr/>
              </a:pPr>
              <a:r>
                <a:rPr lang="zh-CN" altLang="en-US" sz="2400" b="1" kern="0" dirty="0">
                  <a:solidFill>
                    <a:schemeClr val="bg1"/>
                  </a:solidFill>
                  <a:effectLst>
                    <a:outerShdw blurRad="38100" dist="38100" dir="2700000" algn="tl">
                      <a:srgbClr val="000000">
                        <a:alpha val="43137"/>
                      </a:srgbClr>
                    </a:outerShdw>
                  </a:effectLst>
                  <a:latin typeface="Arial" charset="0"/>
                  <a:sym typeface="Arial" panose="020B0604020202020204" pitchFamily="34" charset="0"/>
                </a:rPr>
                <a:t>二</a:t>
              </a:r>
            </a:p>
          </p:txBody>
        </p:sp>
        <p:sp>
          <p:nvSpPr>
            <p:cNvPr id="26" name="Rectangle 70">
              <a:extLst>
                <a:ext uri="{FF2B5EF4-FFF2-40B4-BE49-F238E27FC236}">
                  <a16:creationId xmlns:a16="http://schemas.microsoft.com/office/drawing/2014/main" id="{5F99F358-84F1-40F6-A552-C24108066BCC}"/>
                </a:ext>
              </a:extLst>
            </p:cNvPr>
            <p:cNvSpPr/>
            <p:nvPr/>
          </p:nvSpPr>
          <p:spPr bwMode="gray">
            <a:xfrm>
              <a:off x="5936990" y="3709652"/>
              <a:ext cx="1757846" cy="1757047"/>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依法治国和以德治国有机结合</a:t>
              </a:r>
            </a:p>
          </p:txBody>
        </p:sp>
      </p:grpSp>
    </p:spTree>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组合 1">
            <a:extLst>
              <a:ext uri="{FF2B5EF4-FFF2-40B4-BE49-F238E27FC236}">
                <a16:creationId xmlns:a16="http://schemas.microsoft.com/office/drawing/2014/main" id="{C59E5805-035C-4472-BBBE-0A7D21B43A11}"/>
              </a:ext>
            </a:extLst>
          </p:cNvPr>
          <p:cNvGrpSpPr>
            <a:grpSpLocks/>
          </p:cNvGrpSpPr>
          <p:nvPr/>
        </p:nvGrpSpPr>
        <p:grpSpPr bwMode="auto">
          <a:xfrm>
            <a:off x="627063" y="2720975"/>
            <a:ext cx="1338262" cy="1317625"/>
            <a:chOff x="368217" y="3381477"/>
            <a:chExt cx="1757446" cy="1757446"/>
          </a:xfrm>
        </p:grpSpPr>
        <p:sp>
          <p:nvSpPr>
            <p:cNvPr id="18" name="文本框 6">
              <a:extLst>
                <a:ext uri="{FF2B5EF4-FFF2-40B4-BE49-F238E27FC236}">
                  <a16:creationId xmlns:a16="http://schemas.microsoft.com/office/drawing/2014/main" id="{20F3A9E9-AEFF-4D30-8611-354FF063710A}"/>
                </a:ext>
              </a:extLst>
            </p:cNvPr>
            <p:cNvSpPr txBox="1">
              <a:spLocks noChangeArrowheads="1"/>
            </p:cNvSpPr>
            <p:nvPr/>
          </p:nvSpPr>
          <p:spPr bwMode="auto">
            <a:xfrm>
              <a:off x="851880" y="3790137"/>
              <a:ext cx="1073647" cy="100788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目标</a:t>
              </a:r>
              <a:endParaRPr lang="en-US" altLang="zh-CN" b="1" dirty="0">
                <a:latin typeface="+mn-ea"/>
                <a:ea typeface="+mn-ea"/>
                <a:cs typeface="+mn-ea"/>
                <a:sym typeface="+mn-lt"/>
              </a:endParaRPr>
            </a:p>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要求</a:t>
              </a:r>
            </a:p>
          </p:txBody>
        </p:sp>
        <p:sp>
          <p:nvSpPr>
            <p:cNvPr id="19" name="环形箭头 26">
              <a:extLst>
                <a:ext uri="{FF2B5EF4-FFF2-40B4-BE49-F238E27FC236}">
                  <a16:creationId xmlns:a16="http://schemas.microsoft.com/office/drawing/2014/main" id="{757A8726-ADA9-4B49-9F49-0B6F3E427D86}"/>
                </a:ext>
              </a:extLst>
            </p:cNvPr>
            <p:cNvSpPr/>
            <p:nvPr/>
          </p:nvSpPr>
          <p:spPr>
            <a:xfrm flipH="1">
              <a:off x="368217" y="3381477"/>
              <a:ext cx="1757446" cy="1757446"/>
            </a:xfrm>
            <a:prstGeom prst="circularArrow">
              <a:avLst>
                <a:gd name="adj1" fmla="val 12500"/>
                <a:gd name="adj2" fmla="val 1142319"/>
                <a:gd name="adj3" fmla="val 20457681"/>
                <a:gd name="adj4" fmla="val 2875315"/>
                <a:gd name="adj5" fmla="val 12500"/>
              </a:avLst>
            </a:prstGeom>
            <a:solidFill>
              <a:srgbClr val="C0791F"/>
            </a:solidFill>
            <a:ln w="12700" cap="flat" cmpd="sng" algn="ctr">
              <a:noFill/>
              <a:prstDash val="solid"/>
              <a:miter lim="800000"/>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kern="0" dirty="0">
                <a:solidFill>
                  <a:schemeClr val="tx1">
                    <a:lumMod val="40000"/>
                    <a:lumOff val="60000"/>
                  </a:schemeClr>
                </a:solidFill>
                <a:latin typeface="Calibri" panose="020F0502020204030204"/>
              </a:endParaRPr>
            </a:p>
          </p:txBody>
        </p:sp>
      </p:grpSp>
      <p:grpSp>
        <p:nvGrpSpPr>
          <p:cNvPr id="55299" name="组合 19">
            <a:extLst>
              <a:ext uri="{FF2B5EF4-FFF2-40B4-BE49-F238E27FC236}">
                <a16:creationId xmlns:a16="http://schemas.microsoft.com/office/drawing/2014/main" id="{D35DEFD1-7E56-4C4D-9904-5771F6763BEC}"/>
              </a:ext>
            </a:extLst>
          </p:cNvPr>
          <p:cNvGrpSpPr>
            <a:grpSpLocks/>
          </p:cNvGrpSpPr>
          <p:nvPr/>
        </p:nvGrpSpPr>
        <p:grpSpPr bwMode="auto">
          <a:xfrm>
            <a:off x="2105025" y="1887538"/>
            <a:ext cx="5589588" cy="2781300"/>
            <a:chOff x="2104046" y="2517824"/>
            <a:chExt cx="5590790" cy="3708852"/>
          </a:xfrm>
        </p:grpSpPr>
        <p:grpSp>
          <p:nvGrpSpPr>
            <p:cNvPr id="55300" name="组合 21">
              <a:extLst>
                <a:ext uri="{FF2B5EF4-FFF2-40B4-BE49-F238E27FC236}">
                  <a16:creationId xmlns:a16="http://schemas.microsoft.com/office/drawing/2014/main" id="{EDF5D109-F805-444A-B99A-5C4EEA189FEA}"/>
                </a:ext>
              </a:extLst>
            </p:cNvPr>
            <p:cNvGrpSpPr>
              <a:grpSpLocks/>
            </p:cNvGrpSpPr>
            <p:nvPr/>
          </p:nvGrpSpPr>
          <p:grpSpPr bwMode="auto">
            <a:xfrm>
              <a:off x="2170113" y="5677254"/>
              <a:ext cx="5524722" cy="549422"/>
              <a:chOff x="1696393" y="1156912"/>
              <a:chExt cx="2061854" cy="549422"/>
            </a:xfrm>
          </p:grpSpPr>
          <p:sp>
            <p:nvSpPr>
              <p:cNvPr id="55306" name="MH_Other_1">
                <a:extLst>
                  <a:ext uri="{FF2B5EF4-FFF2-40B4-BE49-F238E27FC236}">
                    <a16:creationId xmlns:a16="http://schemas.microsoft.com/office/drawing/2014/main" id="{CAF1512D-31C3-4837-857D-2AE4C5CDEE3E}"/>
                  </a:ext>
                </a:extLst>
              </p:cNvPr>
              <p:cNvSpPr>
                <a:spLocks noChangeArrowheads="1"/>
              </p:cNvSpPr>
              <p:nvPr>
                <p:custDataLst>
                  <p:tags r:id="rId1"/>
                </p:custDataLst>
              </p:nvPr>
            </p:nvSpPr>
            <p:spPr bwMode="auto">
              <a:xfrm rot="-5400000">
                <a:off x="2452609" y="400696"/>
                <a:ext cx="549422" cy="20618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5998DB"/>
                  </a:solidFill>
                </a:endParaRPr>
              </a:p>
            </p:txBody>
          </p:sp>
          <p:sp>
            <p:nvSpPr>
              <p:cNvPr id="27" name="矩形 26">
                <a:extLst>
                  <a:ext uri="{FF2B5EF4-FFF2-40B4-BE49-F238E27FC236}">
                    <a16:creationId xmlns:a16="http://schemas.microsoft.com/office/drawing/2014/main" id="{A818B144-5F11-4212-B65F-384F90BC57E0}"/>
                  </a:ext>
                </a:extLst>
              </p:cNvPr>
              <p:cNvSpPr/>
              <p:nvPr/>
            </p:nvSpPr>
            <p:spPr>
              <a:xfrm>
                <a:off x="1853069" y="1200388"/>
                <a:ext cx="1786067" cy="493244"/>
              </a:xfrm>
              <a:prstGeom prst="rect">
                <a:avLst/>
              </a:prstGeom>
            </p:spPr>
            <p:txBody>
              <a:bodyPr>
                <a:spAutoFit/>
              </a:bodyPr>
              <a:lstStyle/>
              <a:p>
                <a:pPr algn="ctr" eaLnBrk="1" hangingPunct="1">
                  <a:buFont typeface="Arial" panose="020B0604020202020204" pitchFamily="34" charset="0"/>
                  <a:buNone/>
                  <a:defRPr/>
                </a:pP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建成</a:t>
                </a:r>
                <a:r>
                  <a:rPr lang="zh-CN" altLang="en-US" b="1" dirty="0">
                    <a:solidFill>
                      <a:srgbClr val="C00000"/>
                    </a:solidFill>
                    <a:latin typeface="Arial"/>
                    <a:ea typeface="Microsoft YaHei"/>
                    <a:cs typeface="+mn-ea"/>
                    <a:sym typeface="+mn-lt"/>
                  </a:rPr>
                  <a:t>文明</a:t>
                </a: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的社会主义现代化强国</a:t>
                </a:r>
                <a:endParaRPr lang="zh-CN" altLang="en-US" b="1" dirty="0">
                  <a:solidFill>
                    <a:prstClr val="white"/>
                  </a:solidFill>
                  <a:effectLst>
                    <a:outerShdw blurRad="38100" dist="38100" dir="2700000" algn="tl">
                      <a:srgbClr val="000000">
                        <a:alpha val="43137"/>
                      </a:srgbClr>
                    </a:outerShdw>
                  </a:effectLst>
                  <a:latin typeface="Arial"/>
                  <a:ea typeface="Microsoft YaHei"/>
                </a:endParaRPr>
              </a:p>
            </p:txBody>
          </p:sp>
        </p:grpSp>
        <p:sp>
          <p:nvSpPr>
            <p:cNvPr id="23" name="Rectangle 2">
              <a:extLst>
                <a:ext uri="{FF2B5EF4-FFF2-40B4-BE49-F238E27FC236}">
                  <a16:creationId xmlns:a16="http://schemas.microsoft.com/office/drawing/2014/main" id="{7662B57E-381C-4A67-95E4-EA75EEFA409B}"/>
                </a:ext>
              </a:extLst>
            </p:cNvPr>
            <p:cNvSpPr/>
            <p:nvPr/>
          </p:nvSpPr>
          <p:spPr bwMode="auto">
            <a:xfrm>
              <a:off x="2270770" y="2560162"/>
              <a:ext cx="5424066" cy="798080"/>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868680" tIns="0" bIns="0" anchor="ctr"/>
            <a:lstStyle/>
            <a:p>
              <a:pPr algn="ctr" eaLnBrk="1" hangingPunct="1">
                <a:buFont typeface="Arial" panose="020B0604020202020204" pitchFamily="34" charset="0"/>
                <a:buNone/>
                <a:defRPr/>
              </a:pPr>
              <a:r>
                <a:rPr lang="zh-CN" altLang="en-US" b="1" dirty="0">
                  <a:effectLst>
                    <a:outerShdw blurRad="38100" dist="38100" dir="2700000" algn="tl">
                      <a:srgbClr val="000000">
                        <a:alpha val="43137"/>
                      </a:srgbClr>
                    </a:outerShdw>
                  </a:effectLst>
                  <a:cs typeface="+mn-ea"/>
                  <a:sym typeface="+mn-lt"/>
                </a:rPr>
                <a:t>我国将拥有</a:t>
              </a:r>
              <a:r>
                <a:rPr lang="zh-CN" altLang="en-US" b="1" dirty="0">
                  <a:solidFill>
                    <a:srgbClr val="C00000"/>
                  </a:solidFill>
                  <a:cs typeface="+mn-ea"/>
                  <a:sym typeface="+mn-lt"/>
                </a:rPr>
                <a:t>高度的精神文明</a:t>
              </a:r>
              <a:endParaRPr lang="zh-CN" altLang="en-US" b="1" dirty="0"/>
            </a:p>
          </p:txBody>
        </p:sp>
        <p:sp>
          <p:nvSpPr>
            <p:cNvPr id="24" name="椭圆 23">
              <a:extLst>
                <a:ext uri="{FF2B5EF4-FFF2-40B4-BE49-F238E27FC236}">
                  <a16:creationId xmlns:a16="http://schemas.microsoft.com/office/drawing/2014/main" id="{0064B930-764E-46C6-8153-3BB6E57B45A1}"/>
                </a:ext>
              </a:extLst>
            </p:cNvPr>
            <p:cNvSpPr/>
            <p:nvPr/>
          </p:nvSpPr>
          <p:spPr>
            <a:xfrm>
              <a:off x="2104046" y="2517824"/>
              <a:ext cx="841556" cy="954732"/>
            </a:xfrm>
            <a:prstGeom prst="ellipse">
              <a:avLst/>
            </a:prstGeom>
            <a:solidFill>
              <a:srgbClr val="FFC000"/>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anchor="ctr"/>
            <a:lstStyle/>
            <a:p>
              <a:pPr algn="ctr" defTabSz="1219109" eaLnBrk="1" fontAlgn="auto" hangingPunct="1">
                <a:spcBef>
                  <a:spcPts val="0"/>
                </a:spcBef>
                <a:spcAft>
                  <a:spcPts val="0"/>
                </a:spcAft>
                <a:buFont typeface="Arial" panose="020B0604020202020204" pitchFamily="34" charset="0"/>
                <a:buNone/>
                <a:defRPr/>
              </a:pPr>
              <a:r>
                <a:rPr lang="zh-CN" altLang="en-US" sz="2400" b="1" kern="0" dirty="0">
                  <a:solidFill>
                    <a:schemeClr val="bg1"/>
                  </a:solidFill>
                  <a:effectLst>
                    <a:outerShdw blurRad="38100" dist="38100" dir="2700000" algn="tl">
                      <a:srgbClr val="000000">
                        <a:alpha val="43137"/>
                      </a:srgbClr>
                    </a:outerShdw>
                  </a:effectLst>
                  <a:latin typeface="Arial" charset="0"/>
                  <a:sym typeface="Arial" panose="020B0604020202020204" pitchFamily="34" charset="0"/>
                </a:rPr>
                <a:t>三</a:t>
              </a:r>
            </a:p>
          </p:txBody>
        </p:sp>
        <p:sp>
          <p:nvSpPr>
            <p:cNvPr id="25" name="Rectangle 70">
              <a:extLst>
                <a:ext uri="{FF2B5EF4-FFF2-40B4-BE49-F238E27FC236}">
                  <a16:creationId xmlns:a16="http://schemas.microsoft.com/office/drawing/2014/main" id="{4EDA4515-1064-435A-AA1E-DEC589DD813D}"/>
                </a:ext>
              </a:extLst>
            </p:cNvPr>
            <p:cNvSpPr/>
            <p:nvPr/>
          </p:nvSpPr>
          <p:spPr bwMode="gray">
            <a:xfrm>
              <a:off x="5600473" y="3624975"/>
              <a:ext cx="2094363" cy="1924285"/>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中国精神、中国价值、中国力量成为中国发展的重要影响力和推动力</a:t>
              </a:r>
            </a:p>
          </p:txBody>
        </p:sp>
        <p:sp>
          <p:nvSpPr>
            <p:cNvPr id="33" name="Rectangle 70">
              <a:extLst>
                <a:ext uri="{FF2B5EF4-FFF2-40B4-BE49-F238E27FC236}">
                  <a16:creationId xmlns:a16="http://schemas.microsoft.com/office/drawing/2014/main" id="{116A5DDF-CC52-4F1C-9DDE-A4713497E968}"/>
                </a:ext>
              </a:extLst>
            </p:cNvPr>
            <p:cNvSpPr/>
            <p:nvPr/>
          </p:nvSpPr>
          <p:spPr bwMode="gray">
            <a:xfrm>
              <a:off x="4053915" y="3624975"/>
              <a:ext cx="1419530" cy="1924285"/>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国民素质显著提高</a:t>
              </a:r>
            </a:p>
          </p:txBody>
        </p:sp>
        <p:sp>
          <p:nvSpPr>
            <p:cNvPr id="34" name="Rectangle 70">
              <a:extLst>
                <a:ext uri="{FF2B5EF4-FFF2-40B4-BE49-F238E27FC236}">
                  <a16:creationId xmlns:a16="http://schemas.microsoft.com/office/drawing/2014/main" id="{9361A861-BD87-4F43-A630-133A846C6A23}"/>
                </a:ext>
              </a:extLst>
            </p:cNvPr>
            <p:cNvSpPr/>
            <p:nvPr/>
          </p:nvSpPr>
          <p:spPr bwMode="gray">
            <a:xfrm>
              <a:off x="2169148" y="3624975"/>
              <a:ext cx="1757740" cy="1924285"/>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践行社会主义核心价值观成为全社会自觉行动</a:t>
              </a:r>
            </a:p>
          </p:txBody>
        </p:sp>
      </p:grpSp>
    </p:spTree>
  </p:cSld>
  <p:clrMapOvr>
    <a:masterClrMapping/>
  </p:clrMapOvr>
  <p:transition>
    <p:blind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组合 1">
            <a:extLst>
              <a:ext uri="{FF2B5EF4-FFF2-40B4-BE49-F238E27FC236}">
                <a16:creationId xmlns:a16="http://schemas.microsoft.com/office/drawing/2014/main" id="{AD7C4AA8-9F85-44D2-AD9D-AB04092B967A}"/>
              </a:ext>
            </a:extLst>
          </p:cNvPr>
          <p:cNvGrpSpPr>
            <a:grpSpLocks/>
          </p:cNvGrpSpPr>
          <p:nvPr/>
        </p:nvGrpSpPr>
        <p:grpSpPr bwMode="auto">
          <a:xfrm>
            <a:off x="627063" y="2720975"/>
            <a:ext cx="1338262" cy="1317625"/>
            <a:chOff x="368217" y="3381477"/>
            <a:chExt cx="1757446" cy="1757446"/>
          </a:xfrm>
        </p:grpSpPr>
        <p:sp>
          <p:nvSpPr>
            <p:cNvPr id="18" name="文本框 6">
              <a:extLst>
                <a:ext uri="{FF2B5EF4-FFF2-40B4-BE49-F238E27FC236}">
                  <a16:creationId xmlns:a16="http://schemas.microsoft.com/office/drawing/2014/main" id="{10EA3948-5BEA-44C2-B31D-FA35C7C6C36F}"/>
                </a:ext>
              </a:extLst>
            </p:cNvPr>
            <p:cNvSpPr txBox="1">
              <a:spLocks noChangeArrowheads="1"/>
            </p:cNvSpPr>
            <p:nvPr/>
          </p:nvSpPr>
          <p:spPr bwMode="auto">
            <a:xfrm>
              <a:off x="851880" y="3790137"/>
              <a:ext cx="1073647" cy="100788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目标</a:t>
              </a:r>
              <a:endParaRPr lang="en-US" altLang="zh-CN" b="1" dirty="0">
                <a:latin typeface="+mn-ea"/>
                <a:ea typeface="+mn-ea"/>
                <a:cs typeface="+mn-ea"/>
                <a:sym typeface="+mn-lt"/>
              </a:endParaRPr>
            </a:p>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要求</a:t>
              </a:r>
            </a:p>
          </p:txBody>
        </p:sp>
        <p:sp>
          <p:nvSpPr>
            <p:cNvPr id="19" name="环形箭头 26">
              <a:extLst>
                <a:ext uri="{FF2B5EF4-FFF2-40B4-BE49-F238E27FC236}">
                  <a16:creationId xmlns:a16="http://schemas.microsoft.com/office/drawing/2014/main" id="{C44D4572-FA60-4B41-B1BA-0AAB15AB86A3}"/>
                </a:ext>
              </a:extLst>
            </p:cNvPr>
            <p:cNvSpPr/>
            <p:nvPr/>
          </p:nvSpPr>
          <p:spPr>
            <a:xfrm flipH="1">
              <a:off x="368217" y="3381477"/>
              <a:ext cx="1757446" cy="1757446"/>
            </a:xfrm>
            <a:prstGeom prst="circularArrow">
              <a:avLst>
                <a:gd name="adj1" fmla="val 12500"/>
                <a:gd name="adj2" fmla="val 1142319"/>
                <a:gd name="adj3" fmla="val 20457681"/>
                <a:gd name="adj4" fmla="val 2875315"/>
                <a:gd name="adj5" fmla="val 12500"/>
              </a:avLst>
            </a:prstGeom>
            <a:solidFill>
              <a:srgbClr val="C0791F"/>
            </a:solidFill>
            <a:ln w="12700" cap="flat" cmpd="sng" algn="ctr">
              <a:noFill/>
              <a:prstDash val="solid"/>
              <a:miter lim="800000"/>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kern="0" dirty="0">
                <a:solidFill>
                  <a:schemeClr val="tx1">
                    <a:lumMod val="40000"/>
                    <a:lumOff val="60000"/>
                  </a:schemeClr>
                </a:solidFill>
                <a:latin typeface="Calibri" panose="020F0502020204030204"/>
              </a:endParaRPr>
            </a:p>
          </p:txBody>
        </p:sp>
      </p:grpSp>
      <p:grpSp>
        <p:nvGrpSpPr>
          <p:cNvPr id="56323" name="组合 19">
            <a:extLst>
              <a:ext uri="{FF2B5EF4-FFF2-40B4-BE49-F238E27FC236}">
                <a16:creationId xmlns:a16="http://schemas.microsoft.com/office/drawing/2014/main" id="{B269113A-0A42-4595-BA71-CEE68C8E280B}"/>
              </a:ext>
            </a:extLst>
          </p:cNvPr>
          <p:cNvGrpSpPr>
            <a:grpSpLocks/>
          </p:cNvGrpSpPr>
          <p:nvPr/>
        </p:nvGrpSpPr>
        <p:grpSpPr bwMode="auto">
          <a:xfrm>
            <a:off x="2116138" y="1887538"/>
            <a:ext cx="6529387" cy="2781300"/>
            <a:chOff x="2115878" y="2517824"/>
            <a:chExt cx="6530304" cy="3708851"/>
          </a:xfrm>
        </p:grpSpPr>
        <p:grpSp>
          <p:nvGrpSpPr>
            <p:cNvPr id="56324" name="组合 20">
              <a:extLst>
                <a:ext uri="{FF2B5EF4-FFF2-40B4-BE49-F238E27FC236}">
                  <a16:creationId xmlns:a16="http://schemas.microsoft.com/office/drawing/2014/main" id="{52786611-F084-4488-ABD8-BC73A28B91CF}"/>
                </a:ext>
              </a:extLst>
            </p:cNvPr>
            <p:cNvGrpSpPr>
              <a:grpSpLocks/>
            </p:cNvGrpSpPr>
            <p:nvPr/>
          </p:nvGrpSpPr>
          <p:grpSpPr bwMode="auto">
            <a:xfrm>
              <a:off x="2169480" y="5677253"/>
              <a:ext cx="6476702" cy="549422"/>
              <a:chOff x="1696157" y="1156911"/>
              <a:chExt cx="2417138" cy="549422"/>
            </a:xfrm>
          </p:grpSpPr>
          <p:sp>
            <p:nvSpPr>
              <p:cNvPr id="56331" name="MH_Other_1">
                <a:extLst>
                  <a:ext uri="{FF2B5EF4-FFF2-40B4-BE49-F238E27FC236}">
                    <a16:creationId xmlns:a16="http://schemas.microsoft.com/office/drawing/2014/main" id="{2CE3F4B1-6039-447F-A8EC-42324F4E1EBB}"/>
                  </a:ext>
                </a:extLst>
              </p:cNvPr>
              <p:cNvSpPr>
                <a:spLocks noChangeArrowheads="1"/>
              </p:cNvSpPr>
              <p:nvPr>
                <p:custDataLst>
                  <p:tags r:id="rId1"/>
                </p:custDataLst>
              </p:nvPr>
            </p:nvSpPr>
            <p:spPr bwMode="auto">
              <a:xfrm rot="-5400000">
                <a:off x="2630133" y="223171"/>
                <a:ext cx="549422" cy="241690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5998DB"/>
                  </a:solidFill>
                </a:endParaRPr>
              </a:p>
            </p:txBody>
          </p:sp>
          <p:sp>
            <p:nvSpPr>
              <p:cNvPr id="28" name="矩形 27">
                <a:extLst>
                  <a:ext uri="{FF2B5EF4-FFF2-40B4-BE49-F238E27FC236}">
                    <a16:creationId xmlns:a16="http://schemas.microsoft.com/office/drawing/2014/main" id="{A5698AE9-9122-4967-B271-353503F980DC}"/>
                  </a:ext>
                </a:extLst>
              </p:cNvPr>
              <p:cNvSpPr/>
              <p:nvPr/>
            </p:nvSpPr>
            <p:spPr>
              <a:xfrm>
                <a:off x="1696299" y="1200387"/>
                <a:ext cx="2410478" cy="493244"/>
              </a:xfrm>
              <a:prstGeom prst="rect">
                <a:avLst/>
              </a:prstGeom>
            </p:spPr>
            <p:txBody>
              <a:bodyPr>
                <a:spAutoFit/>
              </a:bodyPr>
              <a:lstStyle/>
              <a:p>
                <a:pPr algn="ctr" eaLnBrk="1" hangingPunct="1">
                  <a:buFont typeface="Arial" panose="020B0604020202020204" pitchFamily="34" charset="0"/>
                  <a:buNone/>
                  <a:defRPr/>
                </a:pP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建成</a:t>
                </a:r>
                <a:r>
                  <a:rPr lang="zh-CN" altLang="en-US" b="1" dirty="0">
                    <a:solidFill>
                      <a:srgbClr val="C00000"/>
                    </a:solidFill>
                    <a:latin typeface="Arial"/>
                    <a:ea typeface="Microsoft YaHei"/>
                    <a:cs typeface="+mn-ea"/>
                    <a:sym typeface="+mn-lt"/>
                  </a:rPr>
                  <a:t>和谐</a:t>
                </a: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的社会主义现代化强国</a:t>
                </a:r>
                <a:endParaRPr lang="zh-CN" altLang="en-US" b="1" dirty="0">
                  <a:solidFill>
                    <a:prstClr val="white"/>
                  </a:solidFill>
                  <a:effectLst>
                    <a:outerShdw blurRad="38100" dist="38100" dir="2700000" algn="tl">
                      <a:srgbClr val="000000">
                        <a:alpha val="43137"/>
                      </a:srgbClr>
                    </a:outerShdw>
                  </a:effectLst>
                  <a:latin typeface="Arial"/>
                  <a:ea typeface="Microsoft YaHei"/>
                </a:endParaRPr>
              </a:p>
            </p:txBody>
          </p:sp>
        </p:grpSp>
        <p:sp>
          <p:nvSpPr>
            <p:cNvPr id="22" name="Rectangle 2">
              <a:extLst>
                <a:ext uri="{FF2B5EF4-FFF2-40B4-BE49-F238E27FC236}">
                  <a16:creationId xmlns:a16="http://schemas.microsoft.com/office/drawing/2014/main" id="{1CB85C78-C454-4129-8601-9B1AC4176346}"/>
                </a:ext>
              </a:extLst>
            </p:cNvPr>
            <p:cNvSpPr/>
            <p:nvPr/>
          </p:nvSpPr>
          <p:spPr bwMode="auto">
            <a:xfrm>
              <a:off x="2271475" y="2560162"/>
              <a:ext cx="6357243" cy="798080"/>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868680" tIns="0" bIns="0" anchor="ctr"/>
            <a:lstStyle/>
            <a:p>
              <a:pPr algn="ctr" eaLnBrk="1" hangingPunct="1">
                <a:buFont typeface="Arial" panose="020B0604020202020204" pitchFamily="34" charset="0"/>
                <a:buNone/>
                <a:defRPr/>
              </a:pPr>
              <a:r>
                <a:rPr lang="zh-CN" altLang="en-US" b="1" dirty="0">
                  <a:effectLst>
                    <a:outerShdw blurRad="38100" dist="38100" dir="2700000" algn="tl">
                      <a:srgbClr val="000000">
                        <a:alpha val="43137"/>
                      </a:srgbClr>
                    </a:outerShdw>
                  </a:effectLst>
                  <a:cs typeface="+mn-ea"/>
                  <a:sym typeface="+mn-lt"/>
                </a:rPr>
                <a:t>我国将拥有</a:t>
              </a:r>
              <a:r>
                <a:rPr lang="zh-CN" altLang="en-US" b="1" dirty="0">
                  <a:solidFill>
                    <a:srgbClr val="C00000"/>
                  </a:solidFill>
                  <a:cs typeface="+mn-ea"/>
                  <a:sym typeface="+mn-lt"/>
                </a:rPr>
                <a:t>高度的社会文明</a:t>
              </a:r>
              <a:endParaRPr lang="zh-CN" altLang="en-US" b="1" dirty="0"/>
            </a:p>
          </p:txBody>
        </p:sp>
        <p:sp>
          <p:nvSpPr>
            <p:cNvPr id="23" name="椭圆 22">
              <a:extLst>
                <a:ext uri="{FF2B5EF4-FFF2-40B4-BE49-F238E27FC236}">
                  <a16:creationId xmlns:a16="http://schemas.microsoft.com/office/drawing/2014/main" id="{61BAC17F-B641-40F1-AC48-F63A5711AE64}"/>
                </a:ext>
              </a:extLst>
            </p:cNvPr>
            <p:cNvSpPr/>
            <p:nvPr/>
          </p:nvSpPr>
          <p:spPr>
            <a:xfrm>
              <a:off x="2115878" y="2517824"/>
              <a:ext cx="830379" cy="954732"/>
            </a:xfrm>
            <a:prstGeom prst="ellipse">
              <a:avLst/>
            </a:prstGeom>
            <a:solidFill>
              <a:srgbClr val="FFC000"/>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anchor="ctr"/>
            <a:lstStyle/>
            <a:p>
              <a:pPr algn="ctr" defTabSz="1219109" eaLnBrk="1" fontAlgn="auto" hangingPunct="1">
                <a:spcBef>
                  <a:spcPts val="0"/>
                </a:spcBef>
                <a:spcAft>
                  <a:spcPts val="0"/>
                </a:spcAft>
                <a:buFont typeface="Arial" panose="020B0604020202020204" pitchFamily="34" charset="0"/>
                <a:buNone/>
                <a:defRPr/>
              </a:pPr>
              <a:r>
                <a:rPr lang="zh-CN" altLang="en-US" sz="2400" b="1" kern="0" dirty="0">
                  <a:solidFill>
                    <a:schemeClr val="bg1"/>
                  </a:solidFill>
                  <a:effectLst>
                    <a:outerShdw blurRad="38100" dist="38100" dir="2700000" algn="tl">
                      <a:srgbClr val="000000">
                        <a:alpha val="43137"/>
                      </a:srgbClr>
                    </a:outerShdw>
                  </a:effectLst>
                  <a:latin typeface="Arial" charset="0"/>
                  <a:sym typeface="Arial" panose="020B0604020202020204" pitchFamily="34" charset="0"/>
                </a:rPr>
                <a:t>四</a:t>
              </a:r>
            </a:p>
          </p:txBody>
        </p:sp>
        <p:sp>
          <p:nvSpPr>
            <p:cNvPr id="24" name="Rectangle 70">
              <a:extLst>
                <a:ext uri="{FF2B5EF4-FFF2-40B4-BE49-F238E27FC236}">
                  <a16:creationId xmlns:a16="http://schemas.microsoft.com/office/drawing/2014/main" id="{D923DCCA-84D9-4B38-AFE2-F40B200DE3E6}"/>
                </a:ext>
              </a:extLst>
            </p:cNvPr>
            <p:cNvSpPr/>
            <p:nvPr/>
          </p:nvSpPr>
          <p:spPr bwMode="gray">
            <a:xfrm>
              <a:off x="5513605" y="3624975"/>
              <a:ext cx="1149511" cy="1924285"/>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全体人民共同富裕基本实现</a:t>
              </a:r>
            </a:p>
          </p:txBody>
        </p:sp>
        <p:sp>
          <p:nvSpPr>
            <p:cNvPr id="25" name="Rectangle 70">
              <a:extLst>
                <a:ext uri="{FF2B5EF4-FFF2-40B4-BE49-F238E27FC236}">
                  <a16:creationId xmlns:a16="http://schemas.microsoft.com/office/drawing/2014/main" id="{A6B1D6F6-28EB-48A3-9009-A7C586961356}"/>
                </a:ext>
              </a:extLst>
            </p:cNvPr>
            <p:cNvSpPr/>
            <p:nvPr/>
          </p:nvSpPr>
          <p:spPr bwMode="gray">
            <a:xfrm>
              <a:off x="4273593" y="3624975"/>
              <a:ext cx="1176503" cy="1924285"/>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享有更加幸福安康的生活</a:t>
              </a:r>
            </a:p>
          </p:txBody>
        </p:sp>
        <p:sp>
          <p:nvSpPr>
            <p:cNvPr id="26" name="Rectangle 70">
              <a:extLst>
                <a:ext uri="{FF2B5EF4-FFF2-40B4-BE49-F238E27FC236}">
                  <a16:creationId xmlns:a16="http://schemas.microsoft.com/office/drawing/2014/main" id="{14EF47DB-4667-454F-BF6F-36DB9A131ED4}"/>
                </a:ext>
              </a:extLst>
            </p:cNvPr>
            <p:cNvSpPr/>
            <p:nvPr/>
          </p:nvSpPr>
          <p:spPr bwMode="gray">
            <a:xfrm>
              <a:off x="2169861" y="3624975"/>
              <a:ext cx="2038636" cy="1924285"/>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城乡居民将普遍拥有较高的收入、富裕的生活、健全的基本公共服务</a:t>
              </a:r>
            </a:p>
          </p:txBody>
        </p:sp>
        <p:sp>
          <p:nvSpPr>
            <p:cNvPr id="34" name="Rectangle 70">
              <a:extLst>
                <a:ext uri="{FF2B5EF4-FFF2-40B4-BE49-F238E27FC236}">
                  <a16:creationId xmlns:a16="http://schemas.microsoft.com/office/drawing/2014/main" id="{D827B21E-DD62-4666-9CDB-D7C0F697A18D}"/>
                </a:ext>
              </a:extLst>
            </p:cNvPr>
            <p:cNvSpPr/>
            <p:nvPr/>
          </p:nvSpPr>
          <p:spPr bwMode="gray">
            <a:xfrm>
              <a:off x="6726625" y="3624975"/>
              <a:ext cx="1902092" cy="1924285"/>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just" eaLnBrk="1" hangingPunct="1">
                <a:buFont typeface="Arial" panose="020B0604020202020204" pitchFamily="34" charset="0"/>
                <a:buNone/>
                <a:defRPr/>
              </a:pPr>
              <a:r>
                <a:rPr lang="zh-CN" altLang="en-US" dirty="0">
                  <a:solidFill>
                    <a:prstClr val="white"/>
                  </a:solidFill>
                  <a:cs typeface="+mn-ea"/>
                  <a:sym typeface="+mn-lt"/>
                </a:rPr>
                <a:t>公平正义普遍彰显，社会充满活力而又规范有序</a:t>
              </a:r>
            </a:p>
          </p:txBody>
        </p:sp>
      </p:grpSp>
    </p:spTree>
  </p:cSld>
  <p:clrMapOvr>
    <a:masterClrMapping/>
  </p:clrMapOvr>
  <p:transition>
    <p:blind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组合 1">
            <a:extLst>
              <a:ext uri="{FF2B5EF4-FFF2-40B4-BE49-F238E27FC236}">
                <a16:creationId xmlns:a16="http://schemas.microsoft.com/office/drawing/2014/main" id="{8B11340E-7643-40FC-8D3E-6F33FE8C06DA}"/>
              </a:ext>
            </a:extLst>
          </p:cNvPr>
          <p:cNvGrpSpPr>
            <a:grpSpLocks/>
          </p:cNvGrpSpPr>
          <p:nvPr/>
        </p:nvGrpSpPr>
        <p:grpSpPr bwMode="auto">
          <a:xfrm>
            <a:off x="614363" y="2720975"/>
            <a:ext cx="1350962" cy="1317625"/>
            <a:chOff x="368217" y="3381477"/>
            <a:chExt cx="1757446" cy="1757446"/>
          </a:xfrm>
        </p:grpSpPr>
        <p:sp>
          <p:nvSpPr>
            <p:cNvPr id="18" name="文本框 6">
              <a:extLst>
                <a:ext uri="{FF2B5EF4-FFF2-40B4-BE49-F238E27FC236}">
                  <a16:creationId xmlns:a16="http://schemas.microsoft.com/office/drawing/2014/main" id="{E3DCA2D8-5B7A-43EC-A3D1-89636C485500}"/>
                </a:ext>
              </a:extLst>
            </p:cNvPr>
            <p:cNvSpPr txBox="1">
              <a:spLocks noChangeArrowheads="1"/>
            </p:cNvSpPr>
            <p:nvPr/>
          </p:nvSpPr>
          <p:spPr bwMode="auto">
            <a:xfrm>
              <a:off x="851463" y="3790137"/>
              <a:ext cx="1073880" cy="100788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目标</a:t>
              </a:r>
              <a:endParaRPr lang="en-US" altLang="zh-CN" b="1" dirty="0">
                <a:latin typeface="+mn-ea"/>
                <a:ea typeface="+mn-ea"/>
                <a:cs typeface="+mn-ea"/>
                <a:sym typeface="+mn-lt"/>
              </a:endParaRPr>
            </a:p>
            <a:p>
              <a:pPr algn="just" eaLnBrk="1" hangingPunct="1">
                <a:lnSpc>
                  <a:spcPct val="120000"/>
                </a:lnSpc>
                <a:spcBef>
                  <a:spcPts val="0"/>
                </a:spcBef>
                <a:buFont typeface="Arial" panose="020B0604020202020204" pitchFamily="34" charset="0"/>
                <a:buNone/>
                <a:defRPr/>
              </a:pPr>
              <a:r>
                <a:rPr lang="zh-CN" altLang="en-US" b="1" dirty="0">
                  <a:latin typeface="+mn-ea"/>
                  <a:ea typeface="+mn-ea"/>
                  <a:cs typeface="+mn-ea"/>
                  <a:sym typeface="+mn-lt"/>
                </a:rPr>
                <a:t>要求</a:t>
              </a:r>
            </a:p>
          </p:txBody>
        </p:sp>
        <p:sp>
          <p:nvSpPr>
            <p:cNvPr id="19" name="环形箭头 26">
              <a:extLst>
                <a:ext uri="{FF2B5EF4-FFF2-40B4-BE49-F238E27FC236}">
                  <a16:creationId xmlns:a16="http://schemas.microsoft.com/office/drawing/2014/main" id="{BE6C2A3B-279B-4FCA-9EB6-A456EC483391}"/>
                </a:ext>
              </a:extLst>
            </p:cNvPr>
            <p:cNvSpPr/>
            <p:nvPr/>
          </p:nvSpPr>
          <p:spPr>
            <a:xfrm flipH="1">
              <a:off x="368217" y="3381477"/>
              <a:ext cx="1757446" cy="1757446"/>
            </a:xfrm>
            <a:prstGeom prst="circularArrow">
              <a:avLst>
                <a:gd name="adj1" fmla="val 12500"/>
                <a:gd name="adj2" fmla="val 1142319"/>
                <a:gd name="adj3" fmla="val 20457681"/>
                <a:gd name="adj4" fmla="val 2875315"/>
                <a:gd name="adj5" fmla="val 12500"/>
              </a:avLst>
            </a:prstGeom>
            <a:solidFill>
              <a:srgbClr val="C0791F"/>
            </a:solidFill>
            <a:ln w="12700" cap="flat" cmpd="sng" algn="ctr">
              <a:noFill/>
              <a:prstDash val="solid"/>
              <a:miter lim="800000"/>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kern="0" dirty="0">
                <a:solidFill>
                  <a:schemeClr val="tx1">
                    <a:lumMod val="40000"/>
                    <a:lumOff val="60000"/>
                  </a:schemeClr>
                </a:solidFill>
                <a:latin typeface="Calibri" panose="020F0502020204030204"/>
              </a:endParaRPr>
            </a:p>
          </p:txBody>
        </p:sp>
      </p:grpSp>
      <p:grpSp>
        <p:nvGrpSpPr>
          <p:cNvPr id="57347" name="组合 19">
            <a:extLst>
              <a:ext uri="{FF2B5EF4-FFF2-40B4-BE49-F238E27FC236}">
                <a16:creationId xmlns:a16="http://schemas.microsoft.com/office/drawing/2014/main" id="{1928A30A-60F9-42AF-951C-07BCD5CC5011}"/>
              </a:ext>
            </a:extLst>
          </p:cNvPr>
          <p:cNvGrpSpPr>
            <a:grpSpLocks/>
          </p:cNvGrpSpPr>
          <p:nvPr/>
        </p:nvGrpSpPr>
        <p:grpSpPr bwMode="auto">
          <a:xfrm>
            <a:off x="1604963" y="1887538"/>
            <a:ext cx="6459537" cy="2781300"/>
            <a:chOff x="1605756" y="2517824"/>
            <a:chExt cx="6458715" cy="3708851"/>
          </a:xfrm>
        </p:grpSpPr>
        <p:grpSp>
          <p:nvGrpSpPr>
            <p:cNvPr id="57348" name="组合 20">
              <a:extLst>
                <a:ext uri="{FF2B5EF4-FFF2-40B4-BE49-F238E27FC236}">
                  <a16:creationId xmlns:a16="http://schemas.microsoft.com/office/drawing/2014/main" id="{842A7FF5-3F2D-4CA0-85A3-8A5CECD39748}"/>
                </a:ext>
              </a:extLst>
            </p:cNvPr>
            <p:cNvGrpSpPr>
              <a:grpSpLocks/>
            </p:cNvGrpSpPr>
            <p:nvPr/>
          </p:nvGrpSpPr>
          <p:grpSpPr bwMode="auto">
            <a:xfrm>
              <a:off x="1605756" y="5677253"/>
              <a:ext cx="6458715" cy="549422"/>
              <a:chOff x="1485772" y="1156911"/>
              <a:chExt cx="2410425" cy="549422"/>
            </a:xfrm>
          </p:grpSpPr>
          <p:sp>
            <p:nvSpPr>
              <p:cNvPr id="57353" name="MH_Other_1">
                <a:extLst>
                  <a:ext uri="{FF2B5EF4-FFF2-40B4-BE49-F238E27FC236}">
                    <a16:creationId xmlns:a16="http://schemas.microsoft.com/office/drawing/2014/main" id="{4D06D0A9-C465-4364-9238-4B7C7B290143}"/>
                  </a:ext>
                </a:extLst>
              </p:cNvPr>
              <p:cNvSpPr>
                <a:spLocks noChangeArrowheads="1"/>
              </p:cNvSpPr>
              <p:nvPr>
                <p:custDataLst>
                  <p:tags r:id="rId1"/>
                </p:custDataLst>
              </p:nvPr>
            </p:nvSpPr>
            <p:spPr bwMode="auto">
              <a:xfrm rot="-5400000">
                <a:off x="2422845" y="430459"/>
                <a:ext cx="549422" cy="200232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5998DB"/>
                  </a:solidFill>
                </a:endParaRPr>
              </a:p>
            </p:txBody>
          </p:sp>
          <p:sp>
            <p:nvSpPr>
              <p:cNvPr id="29" name="矩形 28">
                <a:extLst>
                  <a:ext uri="{FF2B5EF4-FFF2-40B4-BE49-F238E27FC236}">
                    <a16:creationId xmlns:a16="http://schemas.microsoft.com/office/drawing/2014/main" id="{A859A114-73A0-4DBC-A362-5C086249CCC3}"/>
                  </a:ext>
                </a:extLst>
              </p:cNvPr>
              <p:cNvSpPr/>
              <p:nvPr/>
            </p:nvSpPr>
            <p:spPr>
              <a:xfrm>
                <a:off x="1485772" y="1200387"/>
                <a:ext cx="2410425" cy="493244"/>
              </a:xfrm>
              <a:prstGeom prst="rect">
                <a:avLst/>
              </a:prstGeom>
            </p:spPr>
            <p:txBody>
              <a:bodyPr>
                <a:spAutoFit/>
              </a:bodyPr>
              <a:lstStyle/>
              <a:p>
                <a:pPr algn="ctr" eaLnBrk="1" hangingPunct="1">
                  <a:buFont typeface="Arial" panose="020B0604020202020204" pitchFamily="34" charset="0"/>
                  <a:buNone/>
                  <a:defRPr/>
                </a:pP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建成</a:t>
                </a:r>
                <a:r>
                  <a:rPr lang="zh-CN" altLang="en-US" b="1" dirty="0">
                    <a:solidFill>
                      <a:srgbClr val="C00000"/>
                    </a:solidFill>
                    <a:latin typeface="Arial"/>
                    <a:ea typeface="Microsoft YaHei"/>
                    <a:cs typeface="+mn-ea"/>
                    <a:sym typeface="+mn-lt"/>
                  </a:rPr>
                  <a:t>美丽</a:t>
                </a:r>
                <a:r>
                  <a:rPr lang="zh-CN" altLang="en-US" b="1" dirty="0">
                    <a:solidFill>
                      <a:prstClr val="white"/>
                    </a:solidFill>
                    <a:effectLst>
                      <a:outerShdw blurRad="38100" dist="38100" dir="2700000" algn="tl">
                        <a:srgbClr val="000000">
                          <a:alpha val="43137"/>
                        </a:srgbClr>
                      </a:outerShdw>
                    </a:effectLst>
                    <a:latin typeface="Arial"/>
                    <a:ea typeface="Microsoft YaHei"/>
                    <a:cs typeface="+mn-ea"/>
                    <a:sym typeface="+mn-lt"/>
                  </a:rPr>
                  <a:t>的社会主义现代化强国</a:t>
                </a:r>
                <a:endParaRPr lang="zh-CN" altLang="en-US" b="1" dirty="0">
                  <a:solidFill>
                    <a:prstClr val="white"/>
                  </a:solidFill>
                  <a:effectLst>
                    <a:outerShdw blurRad="38100" dist="38100" dir="2700000" algn="tl">
                      <a:srgbClr val="000000">
                        <a:alpha val="43137"/>
                      </a:srgbClr>
                    </a:outerShdw>
                  </a:effectLst>
                  <a:latin typeface="Arial"/>
                  <a:ea typeface="Microsoft YaHei"/>
                </a:endParaRPr>
              </a:p>
            </p:txBody>
          </p:sp>
        </p:grpSp>
        <p:sp>
          <p:nvSpPr>
            <p:cNvPr id="22" name="Rectangle 2">
              <a:extLst>
                <a:ext uri="{FF2B5EF4-FFF2-40B4-BE49-F238E27FC236}">
                  <a16:creationId xmlns:a16="http://schemas.microsoft.com/office/drawing/2014/main" id="{5673AD28-BCD3-49CD-AF8E-37AD6EA4C485}"/>
                </a:ext>
              </a:extLst>
            </p:cNvPr>
            <p:cNvSpPr/>
            <p:nvPr/>
          </p:nvSpPr>
          <p:spPr bwMode="auto">
            <a:xfrm>
              <a:off x="2270833" y="2560162"/>
              <a:ext cx="5266655" cy="798080"/>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868680" tIns="0" bIns="0" anchor="ctr"/>
            <a:lstStyle/>
            <a:p>
              <a:pPr algn="ctr" eaLnBrk="1" hangingPunct="1">
                <a:buFont typeface="Arial" panose="020B0604020202020204" pitchFamily="34" charset="0"/>
                <a:buNone/>
                <a:defRPr/>
              </a:pPr>
              <a:r>
                <a:rPr lang="zh-CN" altLang="en-US" b="1" dirty="0">
                  <a:effectLst>
                    <a:outerShdw blurRad="38100" dist="38100" dir="2700000" algn="tl">
                      <a:srgbClr val="000000">
                        <a:alpha val="43137"/>
                      </a:srgbClr>
                    </a:outerShdw>
                  </a:effectLst>
                  <a:cs typeface="+mn-ea"/>
                  <a:sym typeface="+mn-lt"/>
                </a:rPr>
                <a:t>我国将拥有</a:t>
              </a:r>
              <a:r>
                <a:rPr lang="zh-CN" altLang="en-US" b="1" dirty="0">
                  <a:solidFill>
                    <a:srgbClr val="C00000"/>
                  </a:solidFill>
                  <a:cs typeface="+mn-ea"/>
                  <a:sym typeface="+mn-lt"/>
                </a:rPr>
                <a:t>高度的生态文明</a:t>
              </a:r>
              <a:endParaRPr lang="zh-CN" altLang="en-US" b="1" dirty="0"/>
            </a:p>
          </p:txBody>
        </p:sp>
        <p:sp>
          <p:nvSpPr>
            <p:cNvPr id="23" name="椭圆 22">
              <a:extLst>
                <a:ext uri="{FF2B5EF4-FFF2-40B4-BE49-F238E27FC236}">
                  <a16:creationId xmlns:a16="http://schemas.microsoft.com/office/drawing/2014/main" id="{78EA4A3D-1F19-4723-8314-586EC4339AFD}"/>
                </a:ext>
              </a:extLst>
            </p:cNvPr>
            <p:cNvSpPr/>
            <p:nvPr/>
          </p:nvSpPr>
          <p:spPr>
            <a:xfrm>
              <a:off x="2153373" y="2517824"/>
              <a:ext cx="792062" cy="954732"/>
            </a:xfrm>
            <a:prstGeom prst="ellipse">
              <a:avLst/>
            </a:prstGeom>
            <a:solidFill>
              <a:srgbClr val="FFC000"/>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anchor="ctr"/>
            <a:lstStyle/>
            <a:p>
              <a:pPr algn="ctr" defTabSz="1219109" eaLnBrk="1" fontAlgn="auto" hangingPunct="1">
                <a:spcBef>
                  <a:spcPts val="0"/>
                </a:spcBef>
                <a:spcAft>
                  <a:spcPts val="0"/>
                </a:spcAft>
                <a:buFont typeface="Arial" panose="020B0604020202020204" pitchFamily="34" charset="0"/>
                <a:buNone/>
                <a:defRPr/>
              </a:pPr>
              <a:r>
                <a:rPr lang="zh-CN" altLang="en-US" sz="2400" b="1" kern="0" dirty="0">
                  <a:solidFill>
                    <a:schemeClr val="bg1"/>
                  </a:solidFill>
                  <a:effectLst>
                    <a:outerShdw blurRad="38100" dist="38100" dir="2700000" algn="tl">
                      <a:srgbClr val="000000">
                        <a:alpha val="43137"/>
                      </a:srgbClr>
                    </a:outerShdw>
                  </a:effectLst>
                  <a:latin typeface="Arial" charset="0"/>
                  <a:sym typeface="Arial" panose="020B0604020202020204" pitchFamily="34" charset="0"/>
                </a:rPr>
                <a:t>五</a:t>
              </a:r>
            </a:p>
          </p:txBody>
        </p:sp>
        <p:sp>
          <p:nvSpPr>
            <p:cNvPr id="26" name="Rectangle 70">
              <a:extLst>
                <a:ext uri="{FF2B5EF4-FFF2-40B4-BE49-F238E27FC236}">
                  <a16:creationId xmlns:a16="http://schemas.microsoft.com/office/drawing/2014/main" id="{A376895E-E224-4647-8081-847718274A49}"/>
                </a:ext>
              </a:extLst>
            </p:cNvPr>
            <p:cNvSpPr/>
            <p:nvPr/>
          </p:nvSpPr>
          <p:spPr bwMode="gray">
            <a:xfrm>
              <a:off x="2891467" y="3624975"/>
              <a:ext cx="2038091" cy="1924285"/>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ctr" eaLnBrk="1" hangingPunct="1">
                <a:buFont typeface="Arial" panose="020B0604020202020204" pitchFamily="34" charset="0"/>
                <a:buNone/>
                <a:defRPr/>
              </a:pPr>
              <a:r>
                <a:rPr lang="zh-CN" altLang="en-US" dirty="0">
                  <a:solidFill>
                    <a:prstClr val="white"/>
                  </a:solidFill>
                  <a:cs typeface="+mn-ea"/>
                  <a:sym typeface="+mn-lt"/>
                </a:rPr>
                <a:t>天蓝、地绿、水清的优美生态环境成为普遍常态</a:t>
              </a:r>
            </a:p>
          </p:txBody>
        </p:sp>
        <p:sp>
          <p:nvSpPr>
            <p:cNvPr id="27" name="Rectangle 70">
              <a:extLst>
                <a:ext uri="{FF2B5EF4-FFF2-40B4-BE49-F238E27FC236}">
                  <a16:creationId xmlns:a16="http://schemas.microsoft.com/office/drawing/2014/main" id="{EF4905E5-EB19-4491-B1E0-9EE2ED9FFFDA}"/>
                </a:ext>
              </a:extLst>
            </p:cNvPr>
            <p:cNvSpPr/>
            <p:nvPr/>
          </p:nvSpPr>
          <p:spPr bwMode="gray">
            <a:xfrm>
              <a:off x="5134319" y="3624975"/>
              <a:ext cx="1903171" cy="1924285"/>
            </a:xfrm>
            <a:prstGeom prst="rect">
              <a:avLst/>
            </a:prstGeom>
            <a:solidFill>
              <a:srgbClr val="C0791F"/>
            </a:solidFill>
            <a:ln>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lIns="91414" tIns="45708" rIns="91414" bIns="45708" anchor="ctr"/>
            <a:lstStyle/>
            <a:p>
              <a:pPr algn="just" eaLnBrk="1" hangingPunct="1">
                <a:buFont typeface="Arial" panose="020B0604020202020204" pitchFamily="34" charset="0"/>
                <a:buNone/>
                <a:defRPr/>
              </a:pPr>
              <a:r>
                <a:rPr lang="zh-CN" altLang="en-US" dirty="0">
                  <a:solidFill>
                    <a:prstClr val="white"/>
                  </a:solidFill>
                  <a:cs typeface="+mn-ea"/>
                  <a:sym typeface="+mn-lt"/>
                </a:rPr>
                <a:t>开创人与自然和谐共生新境界</a:t>
              </a:r>
            </a:p>
          </p:txBody>
        </p:sp>
      </p:grpSp>
    </p:spTree>
  </p:cSld>
  <p:clrMapOvr>
    <a:masterClrMapping/>
  </p:clrMapOvr>
  <p:transition>
    <p:blind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175E0FF-ECFA-4056-B39C-437807C54848}"/>
              </a:ext>
            </a:extLst>
          </p:cNvPr>
          <p:cNvSpPr>
            <a:spLocks noGrp="1" noRot="1" noChangeArrowheads="1"/>
          </p:cNvSpPr>
          <p:nvPr>
            <p:ph type="body" idx="4294967295"/>
          </p:nvPr>
        </p:nvSpPr>
        <p:spPr>
          <a:xfrm>
            <a:off x="107950" y="676275"/>
            <a:ext cx="3671888" cy="3941763"/>
          </a:xfrm>
        </p:spPr>
        <p:txBody>
          <a:bodyPr lIns="68580" tIns="34290" rIns="68580" bIns="34290"/>
          <a:lstStyle/>
          <a:p>
            <a:pPr>
              <a:lnSpc>
                <a:spcPct val="125000"/>
              </a:lnSpc>
            </a:pPr>
            <a:r>
              <a:rPr lang="zh-CN" altLang="en-US" sz="2400" b="1">
                <a:latin typeface="宋体" panose="02010600030101010101" pitchFamily="2" charset="-122"/>
                <a:ea typeface="宋体" panose="02010600030101010101" pitchFamily="2" charset="-122"/>
              </a:rPr>
              <a:t>中国共产党自从成立以来，就把</a:t>
            </a:r>
            <a:r>
              <a:rPr lang="zh-CN" altLang="en-US" sz="2400" b="1" u="sng">
                <a:solidFill>
                  <a:srgbClr val="0000CC"/>
                </a:solidFill>
                <a:latin typeface="宋体" panose="02010600030101010101" pitchFamily="2" charset="-122"/>
                <a:ea typeface="宋体" panose="02010600030101010101" pitchFamily="2" charset="-122"/>
              </a:rPr>
              <a:t>为中国人民谋幸福，为中华民族谋复兴作为自己的初心和使命</a:t>
            </a:r>
            <a:r>
              <a:rPr lang="zh-CN" altLang="en-US" sz="2400" b="1">
                <a:latin typeface="宋体" panose="02010600030101010101" pitchFamily="2" charset="-122"/>
                <a:ea typeface="宋体" panose="02010600030101010101" pitchFamily="2" charset="-122"/>
              </a:rPr>
              <a:t>。中国共产党领导革命、建设和改革归根到底是为了践行这一初心和使命。</a:t>
            </a:r>
            <a:endParaRPr lang="zh-CN" altLang="en-US" sz="2400">
              <a:latin typeface="宋体" panose="02010600030101010101" pitchFamily="2" charset="-122"/>
              <a:ea typeface="宋体" panose="02010600030101010101" pitchFamily="2" charset="-122"/>
            </a:endParaRPr>
          </a:p>
        </p:txBody>
      </p:sp>
      <p:sp>
        <p:nvSpPr>
          <p:cNvPr id="21507" name="Rectangle 3">
            <a:extLst>
              <a:ext uri="{FF2B5EF4-FFF2-40B4-BE49-F238E27FC236}">
                <a16:creationId xmlns:a16="http://schemas.microsoft.com/office/drawing/2014/main" id="{3C819300-0FE5-4188-8E13-AA3924F782EA}"/>
              </a:ext>
            </a:extLst>
          </p:cNvPr>
          <p:cNvSpPr>
            <a:spLocks noChangeArrowheads="1"/>
          </p:cNvSpPr>
          <p:nvPr/>
        </p:nvSpPr>
        <p:spPr bwMode="auto">
          <a:xfrm>
            <a:off x="2681288" y="357188"/>
            <a:ext cx="30956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2700">
              <a:solidFill>
                <a:srgbClr val="FFFFFF"/>
              </a:solidFill>
            </a:endParaRPr>
          </a:p>
        </p:txBody>
      </p:sp>
      <p:sp>
        <p:nvSpPr>
          <p:cNvPr id="21508" name="AutoShape 4" descr="2Q==">
            <a:extLst>
              <a:ext uri="{FF2B5EF4-FFF2-40B4-BE49-F238E27FC236}">
                <a16:creationId xmlns:a16="http://schemas.microsoft.com/office/drawing/2014/main" id="{9703DD8B-FD5E-4112-92D8-77570DCADA9F}"/>
              </a:ext>
            </a:extLst>
          </p:cNvPr>
          <p:cNvSpPr>
            <a:spLocks noChangeAspect="1" noChangeArrowheads="1"/>
          </p:cNvSpPr>
          <p:nvPr/>
        </p:nvSpPr>
        <p:spPr bwMode="auto">
          <a:xfrm>
            <a:off x="4457700" y="2457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00">
              <a:solidFill>
                <a:srgbClr val="FFFFFF"/>
              </a:solidFill>
            </a:endParaRPr>
          </a:p>
        </p:txBody>
      </p:sp>
      <p:sp>
        <p:nvSpPr>
          <p:cNvPr id="21509" name="TextBox 1">
            <a:extLst>
              <a:ext uri="{FF2B5EF4-FFF2-40B4-BE49-F238E27FC236}">
                <a16:creationId xmlns:a16="http://schemas.microsoft.com/office/drawing/2014/main" id="{C159CE23-2722-464F-AE66-E66217E93393}"/>
              </a:ext>
            </a:extLst>
          </p:cNvPr>
          <p:cNvSpPr txBox="1">
            <a:spLocks noChangeArrowheads="1"/>
          </p:cNvSpPr>
          <p:nvPr/>
        </p:nvSpPr>
        <p:spPr bwMode="auto">
          <a:xfrm>
            <a:off x="4192588" y="2593975"/>
            <a:ext cx="203200" cy="10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100">
                <a:latin typeface="Candara" panose="020E0502030303020204" pitchFamily="34" charset="0"/>
              </a:rPr>
              <a:t>P57</a:t>
            </a:r>
            <a:endParaRPr lang="zh-CN" altLang="en-US" sz="100">
              <a:latin typeface="Candara" panose="020E0502030303020204" pitchFamily="34" charset="0"/>
            </a:endParaRPr>
          </a:p>
        </p:txBody>
      </p:sp>
      <p:pic>
        <p:nvPicPr>
          <p:cNvPr id="21510" name="Picture 2" descr="https://gimg2.baidu.com/image_search/src=http%3A%2F%2Fpic196.nipic.com%2Ffile%2F20181208%2F26407764_195036441084_2.jpg&amp;refer=http%3A%2F%2Fpic196.nipic.com&amp;app=2002&amp;size=f9999,10000&amp;q=a80&amp;n=0&amp;g=0n&amp;fmt=jpeg?sec=1636621133&amp;t=47040944b4c533a0cb71bc0f59ba8c73">
            <a:extLst>
              <a:ext uri="{FF2B5EF4-FFF2-40B4-BE49-F238E27FC236}">
                <a16:creationId xmlns:a16="http://schemas.microsoft.com/office/drawing/2014/main" id="{0FDD7FAD-972D-49CE-8E02-AD8346709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268288"/>
            <a:ext cx="51847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4">
            <a:extLst>
              <a:ext uri="{FF2B5EF4-FFF2-40B4-BE49-F238E27FC236}">
                <a16:creationId xmlns:a16="http://schemas.microsoft.com/office/drawing/2014/main" id="{FD13BFB8-18B0-4280-81EF-341CDCC75A58}"/>
              </a:ext>
            </a:extLst>
          </p:cNvPr>
          <p:cNvSpPr>
            <a:spLocks noChangeArrowheads="1"/>
          </p:cNvSpPr>
          <p:nvPr/>
        </p:nvSpPr>
        <p:spPr bwMode="auto">
          <a:xfrm>
            <a:off x="2162175" y="1889125"/>
            <a:ext cx="161925" cy="539750"/>
          </a:xfrm>
          <a:prstGeom prst="downArrow">
            <a:avLst>
              <a:gd name="adj1" fmla="val 50000"/>
              <a:gd name="adj2" fmla="val 62485"/>
            </a:avLst>
          </a:prstGeom>
          <a:solidFill>
            <a:srgbClr val="FF6600"/>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endParaRPr>
          </a:p>
        </p:txBody>
      </p:sp>
      <p:sp>
        <p:nvSpPr>
          <p:cNvPr id="41987" name="AutoShape 7">
            <a:extLst>
              <a:ext uri="{FF2B5EF4-FFF2-40B4-BE49-F238E27FC236}">
                <a16:creationId xmlns:a16="http://schemas.microsoft.com/office/drawing/2014/main" id="{61DA247F-4710-4BE0-AD21-889FAA26B15C}"/>
              </a:ext>
            </a:extLst>
          </p:cNvPr>
          <p:cNvSpPr>
            <a:spLocks/>
          </p:cNvSpPr>
          <p:nvPr/>
        </p:nvSpPr>
        <p:spPr bwMode="auto">
          <a:xfrm rot="5400000">
            <a:off x="6014244" y="578644"/>
            <a:ext cx="377825" cy="1922463"/>
          </a:xfrm>
          <a:prstGeom prst="leftBrace">
            <a:avLst>
              <a:gd name="adj1" fmla="val 56429"/>
              <a:gd name="adj2" fmla="val 50000"/>
            </a:avLst>
          </a:prstGeom>
          <a:noFill/>
          <a:ln w="25400">
            <a:solidFill>
              <a:schemeClr val="tx1"/>
            </a:solidFill>
            <a:round/>
            <a:headEnd/>
            <a:tailEnd/>
          </a:ln>
          <a:effectLst>
            <a:prstShdw prst="shdw17" dist="17961" dir="2700000">
              <a:srgbClr val="999999"/>
            </a:prstShdw>
          </a:effec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defRPr/>
            </a:pPr>
            <a:endParaRPr lang="zh-CN" altLang="en-US" sz="1350"/>
          </a:p>
        </p:txBody>
      </p:sp>
      <p:sp>
        <p:nvSpPr>
          <p:cNvPr id="296968" name="Text Box 8">
            <a:extLst>
              <a:ext uri="{FF2B5EF4-FFF2-40B4-BE49-F238E27FC236}">
                <a16:creationId xmlns:a16="http://schemas.microsoft.com/office/drawing/2014/main" id="{A15986F1-95A0-4569-9BCC-02EA4F31A11F}"/>
              </a:ext>
            </a:extLst>
          </p:cNvPr>
          <p:cNvSpPr txBox="1">
            <a:spLocks noChangeArrowheads="1"/>
          </p:cNvSpPr>
          <p:nvPr/>
        </p:nvSpPr>
        <p:spPr bwMode="auto">
          <a:xfrm>
            <a:off x="1798638" y="2538413"/>
            <a:ext cx="931862" cy="1200150"/>
          </a:xfrm>
          <a:prstGeom prst="rect">
            <a:avLst/>
          </a:prstGeom>
          <a:noFill/>
          <a:ln>
            <a:noFill/>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b="1">
                <a:effectLst>
                  <a:outerShdw blurRad="38100" dist="38100" dir="2700000" algn="tl">
                    <a:srgbClr val="C0C0C0"/>
                  </a:outerShdw>
                </a:effectLst>
                <a:latin typeface="Arial" charset="0"/>
              </a:rPr>
              <a:t>1949</a:t>
            </a:r>
          </a:p>
          <a:p>
            <a:pPr algn="ctr">
              <a:spcBef>
                <a:spcPct val="50000"/>
              </a:spcBef>
              <a:defRPr/>
            </a:pPr>
            <a:r>
              <a:rPr lang="zh-CN" altLang="en-US" b="1">
                <a:effectLst>
                  <a:outerShdw blurRad="38100" dist="38100" dir="2700000" algn="tl">
                    <a:srgbClr val="C0C0C0"/>
                  </a:outerShdw>
                </a:effectLst>
                <a:latin typeface="Arial" charset="0"/>
              </a:rPr>
              <a:t>成功</a:t>
            </a:r>
          </a:p>
          <a:p>
            <a:pPr algn="ctr">
              <a:spcBef>
                <a:spcPct val="50000"/>
              </a:spcBef>
              <a:defRPr/>
            </a:pPr>
            <a:r>
              <a:rPr lang="zh-CN" altLang="en-US" b="1">
                <a:effectLst>
                  <a:outerShdw blurRad="38100" dist="38100" dir="2700000" algn="tl">
                    <a:srgbClr val="C0C0C0"/>
                  </a:outerShdw>
                </a:effectLst>
                <a:latin typeface="Arial" charset="0"/>
              </a:rPr>
              <a:t>建国</a:t>
            </a:r>
          </a:p>
        </p:txBody>
      </p:sp>
      <p:sp>
        <p:nvSpPr>
          <p:cNvPr id="22533" name="Line 9">
            <a:extLst>
              <a:ext uri="{FF2B5EF4-FFF2-40B4-BE49-F238E27FC236}">
                <a16:creationId xmlns:a16="http://schemas.microsoft.com/office/drawing/2014/main" id="{84951376-7A71-4687-8A5B-D726D48C5B39}"/>
              </a:ext>
            </a:extLst>
          </p:cNvPr>
          <p:cNvSpPr>
            <a:spLocks noChangeShapeType="1"/>
          </p:cNvSpPr>
          <p:nvPr/>
        </p:nvSpPr>
        <p:spPr bwMode="auto">
          <a:xfrm flipV="1">
            <a:off x="2030413" y="1792288"/>
            <a:ext cx="5143500" cy="0"/>
          </a:xfrm>
          <a:prstGeom prst="line">
            <a:avLst/>
          </a:prstGeom>
          <a:noFill/>
          <a:ln w="76200">
            <a:solidFill>
              <a:srgbClr val="FF0000"/>
            </a:solidFill>
            <a:round/>
            <a:headEnd/>
            <a:tailEnd type="triangle" w="med" len="med"/>
          </a:ln>
          <a:effectLst>
            <a:prstShdw prst="shdw17" dist="17961" dir="2700000">
              <a:srgbClr val="999900"/>
            </a:prstShdw>
          </a:effectLst>
          <a:extLst>
            <a:ext uri="{909E8E84-426E-40DD-AFC4-6F175D3DCCD1}">
              <a14:hiddenFill xmlns:a14="http://schemas.microsoft.com/office/drawing/2010/main">
                <a:noFill/>
              </a14:hiddenFill>
            </a:ext>
          </a:extLst>
        </p:spPr>
        <p:txBody>
          <a:bodyPr/>
          <a:lstStyle/>
          <a:p>
            <a:endParaRPr lang="zh-CN" altLang="en-US"/>
          </a:p>
        </p:txBody>
      </p:sp>
      <p:sp>
        <p:nvSpPr>
          <p:cNvPr id="22534" name="AutoShape 11">
            <a:extLst>
              <a:ext uri="{FF2B5EF4-FFF2-40B4-BE49-F238E27FC236}">
                <a16:creationId xmlns:a16="http://schemas.microsoft.com/office/drawing/2014/main" id="{85BDC723-3CCF-4B95-8D8B-C2DFB3F99458}"/>
              </a:ext>
            </a:extLst>
          </p:cNvPr>
          <p:cNvSpPr>
            <a:spLocks noChangeArrowheads="1"/>
          </p:cNvSpPr>
          <p:nvPr/>
        </p:nvSpPr>
        <p:spPr bwMode="auto">
          <a:xfrm>
            <a:off x="5078413" y="1889125"/>
            <a:ext cx="163512" cy="539750"/>
          </a:xfrm>
          <a:prstGeom prst="downArrow">
            <a:avLst>
              <a:gd name="adj1" fmla="val 50000"/>
              <a:gd name="adj2" fmla="val 61878"/>
            </a:avLst>
          </a:prstGeom>
          <a:solidFill>
            <a:srgbClr val="FF6600"/>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endParaRPr>
          </a:p>
        </p:txBody>
      </p:sp>
      <p:sp>
        <p:nvSpPr>
          <p:cNvPr id="167947" name="Rectangle 12">
            <a:extLst>
              <a:ext uri="{FF2B5EF4-FFF2-40B4-BE49-F238E27FC236}">
                <a16:creationId xmlns:a16="http://schemas.microsoft.com/office/drawing/2014/main" id="{A5C5F1DE-8939-4D2E-9049-A567E0BA6412}"/>
              </a:ext>
            </a:extLst>
          </p:cNvPr>
          <p:cNvSpPr>
            <a:spLocks noChangeArrowheads="1"/>
          </p:cNvSpPr>
          <p:nvPr/>
        </p:nvSpPr>
        <p:spPr bwMode="auto">
          <a:xfrm>
            <a:off x="4835525" y="2700338"/>
            <a:ext cx="688975" cy="1200150"/>
          </a:xfrm>
          <a:prstGeom prst="rect">
            <a:avLst/>
          </a:prstGeom>
          <a:noFill/>
          <a:ln w="9525">
            <a:noFill/>
            <a:miter lim="800000"/>
          </a:ln>
          <a:effectLst>
            <a:prstShdw prst="shdw17" dist="17961" dir="2700000">
              <a:srgbClr val="1F5C99"/>
            </a:prstShdw>
          </a:effectLst>
        </p:spPr>
        <p:txBody>
          <a:bodyPr>
            <a:spAutoFit/>
          </a:bodyPr>
          <a:lstStyle/>
          <a:p>
            <a:pPr algn="ctr">
              <a:defRPr/>
            </a:pPr>
            <a:r>
              <a:rPr kumimoji="1" lang="en-US" altLang="zh-CN" b="1">
                <a:effectLst>
                  <a:outerShdw blurRad="38100" dist="38100" dir="2700000" algn="tl">
                    <a:srgbClr val="C0C0C0"/>
                  </a:outerShdw>
                </a:effectLst>
                <a:latin typeface="Arial" charset="0"/>
              </a:rPr>
              <a:t>1978</a:t>
            </a:r>
          </a:p>
          <a:p>
            <a:pPr algn="ctr">
              <a:defRPr/>
            </a:pPr>
            <a:r>
              <a:rPr kumimoji="1" lang="zh-CN" altLang="en-US" b="1">
                <a:effectLst>
                  <a:outerShdw blurRad="38100" dist="38100" dir="2700000" algn="tl">
                    <a:srgbClr val="C0C0C0"/>
                  </a:outerShdw>
                </a:effectLst>
                <a:latin typeface="Arial" charset="0"/>
              </a:rPr>
              <a:t>改革</a:t>
            </a:r>
          </a:p>
          <a:p>
            <a:pPr algn="ctr">
              <a:defRPr/>
            </a:pPr>
            <a:r>
              <a:rPr kumimoji="1" lang="zh-CN" altLang="en-US" b="1">
                <a:effectLst>
                  <a:outerShdw blurRad="38100" dist="38100" dir="2700000" algn="tl">
                    <a:srgbClr val="C0C0C0"/>
                  </a:outerShdw>
                </a:effectLst>
                <a:latin typeface="Arial" charset="0"/>
              </a:rPr>
              <a:t>开放</a:t>
            </a:r>
          </a:p>
        </p:txBody>
      </p:sp>
      <p:sp>
        <p:nvSpPr>
          <p:cNvPr id="22536" name="AutoShape 13">
            <a:extLst>
              <a:ext uri="{FF2B5EF4-FFF2-40B4-BE49-F238E27FC236}">
                <a16:creationId xmlns:a16="http://schemas.microsoft.com/office/drawing/2014/main" id="{D7ED2FB2-709D-43D1-A4DF-1FABE1F0456C}"/>
              </a:ext>
            </a:extLst>
          </p:cNvPr>
          <p:cNvSpPr>
            <a:spLocks noChangeArrowheads="1"/>
          </p:cNvSpPr>
          <p:nvPr/>
        </p:nvSpPr>
        <p:spPr bwMode="auto">
          <a:xfrm>
            <a:off x="3376613" y="1889125"/>
            <a:ext cx="163512" cy="539750"/>
          </a:xfrm>
          <a:prstGeom prst="downArrow">
            <a:avLst>
              <a:gd name="adj1" fmla="val 50000"/>
              <a:gd name="adj2" fmla="val 61878"/>
            </a:avLst>
          </a:prstGeom>
          <a:solidFill>
            <a:srgbClr val="FF6600"/>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endParaRPr>
          </a:p>
        </p:txBody>
      </p:sp>
      <p:sp>
        <p:nvSpPr>
          <p:cNvPr id="167949" name="Rectangle 14">
            <a:extLst>
              <a:ext uri="{FF2B5EF4-FFF2-40B4-BE49-F238E27FC236}">
                <a16:creationId xmlns:a16="http://schemas.microsoft.com/office/drawing/2014/main" id="{260327DC-3999-4708-A6AB-80E586C0C64C}"/>
              </a:ext>
            </a:extLst>
          </p:cNvPr>
          <p:cNvSpPr>
            <a:spLocks noChangeArrowheads="1"/>
          </p:cNvSpPr>
          <p:nvPr/>
        </p:nvSpPr>
        <p:spPr bwMode="auto">
          <a:xfrm>
            <a:off x="3052763" y="2700338"/>
            <a:ext cx="852487" cy="1200150"/>
          </a:xfrm>
          <a:prstGeom prst="rect">
            <a:avLst/>
          </a:prstGeom>
          <a:noFill/>
          <a:ln w="9525">
            <a:noFill/>
            <a:miter lim="800000"/>
          </a:ln>
          <a:effectLst>
            <a:prstShdw prst="shdw17" dist="17961" dir="2700000">
              <a:srgbClr val="1F5C99"/>
            </a:prstShdw>
          </a:effectLst>
        </p:spPr>
        <p:txBody>
          <a:bodyPr>
            <a:spAutoFit/>
          </a:bodyPr>
          <a:lstStyle/>
          <a:p>
            <a:pPr algn="ctr">
              <a:defRPr/>
            </a:pPr>
            <a:r>
              <a:rPr kumimoji="1" lang="en-US" altLang="zh-CN" b="1">
                <a:effectLst>
                  <a:outerShdw blurRad="38100" dist="38100" dir="2700000" algn="tl">
                    <a:srgbClr val="C0C0C0"/>
                  </a:outerShdw>
                </a:effectLst>
                <a:latin typeface="Arial" charset="0"/>
              </a:rPr>
              <a:t>1958</a:t>
            </a:r>
          </a:p>
          <a:p>
            <a:pPr algn="ctr">
              <a:defRPr/>
            </a:pPr>
            <a:r>
              <a:rPr lang="zh-CN" altLang="en-US" b="1">
                <a:effectLst>
                  <a:outerShdw blurRad="38100" dist="38100" dir="2700000" algn="tl">
                    <a:srgbClr val="C0C0C0"/>
                  </a:outerShdw>
                </a:effectLst>
                <a:latin typeface="Arial" charset="0"/>
              </a:rPr>
              <a:t>发动</a:t>
            </a:r>
          </a:p>
          <a:p>
            <a:pPr algn="ctr">
              <a:defRPr/>
            </a:pPr>
            <a:r>
              <a:rPr lang="zh-CN" altLang="en-US" b="1">
                <a:effectLst>
                  <a:outerShdw blurRad="38100" dist="38100" dir="2700000" algn="tl">
                    <a:srgbClr val="C0C0C0"/>
                  </a:outerShdw>
                </a:effectLst>
                <a:latin typeface="Arial" charset="0"/>
              </a:rPr>
              <a:t>大跃进</a:t>
            </a:r>
          </a:p>
        </p:txBody>
      </p:sp>
      <p:sp>
        <p:nvSpPr>
          <p:cNvPr id="22538" name="AutoShape 15">
            <a:extLst>
              <a:ext uri="{FF2B5EF4-FFF2-40B4-BE49-F238E27FC236}">
                <a16:creationId xmlns:a16="http://schemas.microsoft.com/office/drawing/2014/main" id="{9E3F75D2-86FA-41DB-A431-7E9A643576DF}"/>
              </a:ext>
            </a:extLst>
          </p:cNvPr>
          <p:cNvSpPr>
            <a:spLocks noChangeArrowheads="1"/>
          </p:cNvSpPr>
          <p:nvPr/>
        </p:nvSpPr>
        <p:spPr bwMode="auto">
          <a:xfrm>
            <a:off x="3984625" y="1889125"/>
            <a:ext cx="163513" cy="539750"/>
          </a:xfrm>
          <a:prstGeom prst="downArrow">
            <a:avLst>
              <a:gd name="adj1" fmla="val 50000"/>
              <a:gd name="adj2" fmla="val 61878"/>
            </a:avLst>
          </a:prstGeom>
          <a:solidFill>
            <a:srgbClr val="FF6600"/>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endParaRPr>
          </a:p>
        </p:txBody>
      </p:sp>
      <p:sp>
        <p:nvSpPr>
          <p:cNvPr id="167951" name="Rectangle 16">
            <a:extLst>
              <a:ext uri="{FF2B5EF4-FFF2-40B4-BE49-F238E27FC236}">
                <a16:creationId xmlns:a16="http://schemas.microsoft.com/office/drawing/2014/main" id="{E41D331B-F87A-460D-B06C-9C632FCBD3C0}"/>
              </a:ext>
            </a:extLst>
          </p:cNvPr>
          <p:cNvSpPr>
            <a:spLocks noChangeArrowheads="1"/>
          </p:cNvSpPr>
          <p:nvPr/>
        </p:nvSpPr>
        <p:spPr bwMode="auto">
          <a:xfrm>
            <a:off x="3783013" y="2700338"/>
            <a:ext cx="608012" cy="1754187"/>
          </a:xfrm>
          <a:prstGeom prst="rect">
            <a:avLst/>
          </a:prstGeom>
          <a:noFill/>
          <a:ln w="9525">
            <a:noFill/>
            <a:miter lim="800000"/>
          </a:ln>
          <a:effectLst>
            <a:prstShdw prst="shdw17" dist="17961" dir="2700000">
              <a:srgbClr val="1F5C99"/>
            </a:prstShdw>
          </a:effectLst>
        </p:spPr>
        <p:txBody>
          <a:bodyPr>
            <a:spAutoFit/>
          </a:bodyPr>
          <a:lstStyle/>
          <a:p>
            <a:pPr algn="ctr">
              <a:defRPr/>
            </a:pPr>
            <a:r>
              <a:rPr kumimoji="1" lang="en-US" altLang="zh-CN" b="1">
                <a:effectLst>
                  <a:outerShdw blurRad="38100" dist="38100" dir="2700000" algn="tl">
                    <a:srgbClr val="C0C0C0"/>
                  </a:outerShdw>
                </a:effectLst>
                <a:latin typeface="Arial" charset="0"/>
              </a:rPr>
              <a:t>1966</a:t>
            </a:r>
          </a:p>
          <a:p>
            <a:pPr algn="ctr">
              <a:defRPr/>
            </a:pPr>
            <a:r>
              <a:rPr kumimoji="1" lang="zh-CN" altLang="en-US" b="1">
                <a:effectLst>
                  <a:outerShdw blurRad="38100" dist="38100" dir="2700000" algn="tl">
                    <a:srgbClr val="C0C0C0"/>
                  </a:outerShdw>
                </a:effectLst>
                <a:latin typeface="Arial" charset="0"/>
              </a:rPr>
              <a:t>文革</a:t>
            </a:r>
          </a:p>
          <a:p>
            <a:pPr algn="ctr">
              <a:defRPr/>
            </a:pPr>
            <a:r>
              <a:rPr kumimoji="1" lang="zh-CN" altLang="en-US" b="1">
                <a:effectLst>
                  <a:outerShdw blurRad="38100" dist="38100" dir="2700000" algn="tl">
                    <a:srgbClr val="C0C0C0"/>
                  </a:outerShdw>
                </a:effectLst>
                <a:latin typeface="Arial" charset="0"/>
              </a:rPr>
              <a:t>开始</a:t>
            </a:r>
          </a:p>
        </p:txBody>
      </p:sp>
      <p:sp>
        <p:nvSpPr>
          <p:cNvPr id="167952" name="Rectangle 17">
            <a:extLst>
              <a:ext uri="{FF2B5EF4-FFF2-40B4-BE49-F238E27FC236}">
                <a16:creationId xmlns:a16="http://schemas.microsoft.com/office/drawing/2014/main" id="{EDD23FE8-0F17-4FD1-9D31-95CC4EA0213A}"/>
              </a:ext>
            </a:extLst>
          </p:cNvPr>
          <p:cNvSpPr>
            <a:spLocks noChangeArrowheads="1"/>
          </p:cNvSpPr>
          <p:nvPr/>
        </p:nvSpPr>
        <p:spPr bwMode="auto">
          <a:xfrm>
            <a:off x="2608263" y="2374900"/>
            <a:ext cx="485775" cy="1754188"/>
          </a:xfrm>
          <a:prstGeom prst="rect">
            <a:avLst/>
          </a:prstGeom>
          <a:noFill/>
          <a:ln w="9525">
            <a:noFill/>
            <a:miter lim="800000"/>
          </a:ln>
          <a:effectLst>
            <a:prstShdw prst="shdw17" dist="17961" dir="2700000">
              <a:srgbClr val="1F5C99"/>
            </a:prstShdw>
          </a:effectLst>
        </p:spPr>
        <p:txBody>
          <a:bodyPr anchor="ctr">
            <a:spAutoFit/>
          </a:bodyPr>
          <a:lstStyle/>
          <a:p>
            <a:pPr algn="ctr">
              <a:defRPr/>
            </a:pPr>
            <a:r>
              <a:rPr lang="en-US" altLang="zh-CN" b="1" dirty="0">
                <a:effectLst>
                  <a:outerShdw blurRad="38100" dist="38100" dir="2700000" algn="tl">
                    <a:srgbClr val="C0C0C0"/>
                  </a:outerShdw>
                </a:effectLst>
                <a:latin typeface="Arial" charset="0"/>
              </a:rPr>
              <a:t>1956</a:t>
            </a:r>
          </a:p>
          <a:p>
            <a:pPr algn="ctr">
              <a:defRPr/>
            </a:pPr>
            <a:r>
              <a:rPr lang="zh-CN" altLang="en-US" b="1" dirty="0">
                <a:effectLst>
                  <a:outerShdw blurRad="38100" dist="38100" dir="2700000" algn="tl">
                    <a:srgbClr val="C0C0C0"/>
                  </a:outerShdw>
                </a:effectLst>
                <a:latin typeface="Arial" charset="0"/>
              </a:rPr>
              <a:t>一化</a:t>
            </a:r>
          </a:p>
          <a:p>
            <a:pPr algn="ctr">
              <a:defRPr/>
            </a:pPr>
            <a:r>
              <a:rPr lang="zh-CN" altLang="en-US" b="1" dirty="0">
                <a:effectLst>
                  <a:outerShdw blurRad="38100" dist="38100" dir="2700000" algn="tl">
                    <a:srgbClr val="C0C0C0"/>
                  </a:outerShdw>
                </a:effectLst>
                <a:latin typeface="Arial" charset="0"/>
              </a:rPr>
              <a:t>三改</a:t>
            </a:r>
          </a:p>
        </p:txBody>
      </p:sp>
      <p:sp>
        <p:nvSpPr>
          <p:cNvPr id="22541" name="AutoShape 18">
            <a:extLst>
              <a:ext uri="{FF2B5EF4-FFF2-40B4-BE49-F238E27FC236}">
                <a16:creationId xmlns:a16="http://schemas.microsoft.com/office/drawing/2014/main" id="{0E0D8F99-D61F-4D8D-A8BC-CC5B2633F487}"/>
              </a:ext>
            </a:extLst>
          </p:cNvPr>
          <p:cNvSpPr>
            <a:spLocks noChangeArrowheads="1"/>
          </p:cNvSpPr>
          <p:nvPr/>
        </p:nvSpPr>
        <p:spPr bwMode="auto">
          <a:xfrm>
            <a:off x="2770188" y="1889125"/>
            <a:ext cx="163512" cy="539750"/>
          </a:xfrm>
          <a:prstGeom prst="downArrow">
            <a:avLst>
              <a:gd name="adj1" fmla="val 50000"/>
              <a:gd name="adj2" fmla="val 61878"/>
            </a:avLst>
          </a:prstGeom>
          <a:solidFill>
            <a:srgbClr val="FF6600"/>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endParaRPr>
          </a:p>
        </p:txBody>
      </p:sp>
      <p:sp>
        <p:nvSpPr>
          <p:cNvPr id="296979" name="Rectangle 19">
            <a:extLst>
              <a:ext uri="{FF2B5EF4-FFF2-40B4-BE49-F238E27FC236}">
                <a16:creationId xmlns:a16="http://schemas.microsoft.com/office/drawing/2014/main" id="{BE5A419D-2123-4CC2-82A9-C00082290EA5}"/>
              </a:ext>
            </a:extLst>
          </p:cNvPr>
          <p:cNvSpPr>
            <a:spLocks noChangeArrowheads="1"/>
          </p:cNvSpPr>
          <p:nvPr/>
        </p:nvSpPr>
        <p:spPr bwMode="auto">
          <a:xfrm>
            <a:off x="4430713" y="2465388"/>
            <a:ext cx="696912" cy="1201737"/>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a:defRPr/>
            </a:pPr>
            <a:r>
              <a:rPr lang="en-US" altLang="zh-CN" b="1">
                <a:effectLst>
                  <a:outerShdw blurRad="38100" dist="38100" dir="2700000" algn="tl">
                    <a:srgbClr val="C0C0C0"/>
                  </a:outerShdw>
                </a:effectLst>
                <a:latin typeface="Arial" charset="0"/>
              </a:rPr>
              <a:t>1976</a:t>
            </a:r>
          </a:p>
          <a:p>
            <a:pPr>
              <a:defRPr/>
            </a:pPr>
            <a:r>
              <a:rPr lang="zh-CN" altLang="en-US" b="1">
                <a:effectLst>
                  <a:outerShdw blurRad="38100" dist="38100" dir="2700000" algn="tl">
                    <a:srgbClr val="C0C0C0"/>
                  </a:outerShdw>
                </a:effectLst>
                <a:latin typeface="Arial" charset="0"/>
              </a:rPr>
              <a:t>文革</a:t>
            </a:r>
          </a:p>
          <a:p>
            <a:pPr>
              <a:defRPr/>
            </a:pPr>
            <a:r>
              <a:rPr lang="zh-CN" altLang="en-US" b="1">
                <a:effectLst>
                  <a:outerShdw blurRad="38100" dist="38100" dir="2700000" algn="tl">
                    <a:srgbClr val="C0C0C0"/>
                  </a:outerShdw>
                </a:effectLst>
                <a:latin typeface="Arial" charset="0"/>
              </a:rPr>
              <a:t>结束</a:t>
            </a:r>
            <a:br>
              <a:rPr lang="zh-CN" altLang="en-US" b="1">
                <a:effectLst>
                  <a:outerShdw blurRad="38100" dist="38100" dir="2700000" algn="tl">
                    <a:srgbClr val="C0C0C0"/>
                  </a:outerShdw>
                </a:effectLst>
                <a:latin typeface="Arial" charset="0"/>
              </a:rPr>
            </a:br>
            <a:r>
              <a:rPr lang="zh-CN" altLang="en-US" b="1">
                <a:effectLst>
                  <a:outerShdw blurRad="38100" dist="38100" dir="2700000" algn="tl">
                    <a:srgbClr val="C0C0C0"/>
                  </a:outerShdw>
                </a:effectLst>
                <a:latin typeface="Arial" charset="0"/>
              </a:rPr>
              <a:t>　　</a:t>
            </a:r>
            <a:endParaRPr lang="en-US" altLang="zh-CN" b="1">
              <a:effectLst>
                <a:outerShdw blurRad="38100" dist="38100" dir="2700000" algn="tl">
                  <a:srgbClr val="C0C0C0"/>
                </a:outerShdw>
              </a:effectLst>
              <a:latin typeface="Arial" charset="0"/>
            </a:endParaRPr>
          </a:p>
        </p:txBody>
      </p:sp>
      <p:sp>
        <p:nvSpPr>
          <p:cNvPr id="22543" name="AutoShape 20">
            <a:extLst>
              <a:ext uri="{FF2B5EF4-FFF2-40B4-BE49-F238E27FC236}">
                <a16:creationId xmlns:a16="http://schemas.microsoft.com/office/drawing/2014/main" id="{598BD731-78C7-4C25-B69A-087A2592AE0B}"/>
              </a:ext>
            </a:extLst>
          </p:cNvPr>
          <p:cNvSpPr>
            <a:spLocks noChangeArrowheads="1"/>
          </p:cNvSpPr>
          <p:nvPr/>
        </p:nvSpPr>
        <p:spPr bwMode="auto">
          <a:xfrm>
            <a:off x="4511675" y="1889125"/>
            <a:ext cx="161925" cy="539750"/>
          </a:xfrm>
          <a:prstGeom prst="downArrow">
            <a:avLst>
              <a:gd name="adj1" fmla="val 50000"/>
              <a:gd name="adj2" fmla="val 62485"/>
            </a:avLst>
          </a:prstGeom>
          <a:solidFill>
            <a:srgbClr val="FF6600"/>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endParaRPr>
          </a:p>
        </p:txBody>
      </p:sp>
      <p:sp>
        <p:nvSpPr>
          <p:cNvPr id="42000" name="AutoShape 22">
            <a:extLst>
              <a:ext uri="{FF2B5EF4-FFF2-40B4-BE49-F238E27FC236}">
                <a16:creationId xmlns:a16="http://schemas.microsoft.com/office/drawing/2014/main" id="{3AAF9604-B8E8-47EF-AE92-A94F5EBDFA64}"/>
              </a:ext>
            </a:extLst>
          </p:cNvPr>
          <p:cNvSpPr>
            <a:spLocks/>
          </p:cNvSpPr>
          <p:nvPr/>
        </p:nvSpPr>
        <p:spPr bwMode="auto">
          <a:xfrm rot="5400000">
            <a:off x="3421856" y="-50005"/>
            <a:ext cx="377825" cy="3179762"/>
          </a:xfrm>
          <a:prstGeom prst="leftBrace">
            <a:avLst>
              <a:gd name="adj1" fmla="val 93291"/>
              <a:gd name="adj2" fmla="val 49620"/>
            </a:avLst>
          </a:prstGeom>
          <a:noFill/>
          <a:ln w="25400">
            <a:solidFill>
              <a:schemeClr val="tx1"/>
            </a:solidFill>
            <a:round/>
            <a:headEnd/>
            <a:tailEnd/>
          </a:ln>
          <a:effectLst>
            <a:prstShdw prst="shdw17" dist="17961" dir="2700000">
              <a:srgbClr val="999999"/>
            </a:prstShdw>
          </a:effec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defRPr/>
            </a:pPr>
            <a:endParaRPr lang="zh-CN" altLang="en-US" sz="1350"/>
          </a:p>
        </p:txBody>
      </p:sp>
      <p:sp>
        <p:nvSpPr>
          <p:cNvPr id="165905" name="Text Box 17">
            <a:extLst>
              <a:ext uri="{FF2B5EF4-FFF2-40B4-BE49-F238E27FC236}">
                <a16:creationId xmlns:a16="http://schemas.microsoft.com/office/drawing/2014/main" id="{3BE90894-6BC3-4CE6-9624-7E9E14763775}"/>
              </a:ext>
            </a:extLst>
          </p:cNvPr>
          <p:cNvSpPr txBox="1">
            <a:spLocks noChangeArrowheads="1"/>
          </p:cNvSpPr>
          <p:nvPr/>
        </p:nvSpPr>
        <p:spPr bwMode="auto">
          <a:xfrm>
            <a:off x="2284413" y="917575"/>
            <a:ext cx="2571750" cy="368300"/>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spcBef>
                <a:spcPct val="50000"/>
              </a:spcBef>
              <a:defRPr/>
            </a:pPr>
            <a:r>
              <a:rPr lang="zh-CN" altLang="en-US" b="1" dirty="0">
                <a:latin typeface="Arial" charset="0"/>
              </a:rPr>
              <a:t>改革开放前的历史时期</a:t>
            </a:r>
          </a:p>
        </p:txBody>
      </p:sp>
      <p:sp>
        <p:nvSpPr>
          <p:cNvPr id="165906" name="Text Box 18">
            <a:extLst>
              <a:ext uri="{FF2B5EF4-FFF2-40B4-BE49-F238E27FC236}">
                <a16:creationId xmlns:a16="http://schemas.microsoft.com/office/drawing/2014/main" id="{50071464-BFF1-4BCD-A75E-32D40E3ABB05}"/>
              </a:ext>
            </a:extLst>
          </p:cNvPr>
          <p:cNvSpPr txBox="1">
            <a:spLocks noChangeArrowheads="1"/>
          </p:cNvSpPr>
          <p:nvPr/>
        </p:nvSpPr>
        <p:spPr bwMode="auto">
          <a:xfrm>
            <a:off x="4918075" y="917575"/>
            <a:ext cx="2570163" cy="368300"/>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lgn="ctr">
              <a:spcBef>
                <a:spcPct val="50000"/>
              </a:spcBef>
              <a:defRPr/>
            </a:pPr>
            <a:r>
              <a:rPr lang="zh-CN" altLang="en-US" b="1" dirty="0">
                <a:latin typeface="Arial" charset="0"/>
              </a:rPr>
              <a:t>改革开放后的历史时期</a:t>
            </a:r>
          </a:p>
        </p:txBody>
      </p:sp>
      <p:sp>
        <p:nvSpPr>
          <p:cNvPr id="22547" name="AutoShape 11">
            <a:extLst>
              <a:ext uri="{FF2B5EF4-FFF2-40B4-BE49-F238E27FC236}">
                <a16:creationId xmlns:a16="http://schemas.microsoft.com/office/drawing/2014/main" id="{44438238-28C6-4D2D-B45D-AAD47F1273F1}"/>
              </a:ext>
            </a:extLst>
          </p:cNvPr>
          <p:cNvSpPr>
            <a:spLocks noChangeArrowheads="1"/>
          </p:cNvSpPr>
          <p:nvPr/>
        </p:nvSpPr>
        <p:spPr bwMode="auto">
          <a:xfrm rot="-5400000">
            <a:off x="6146007" y="1620044"/>
            <a:ext cx="215900" cy="1620837"/>
          </a:xfrm>
          <a:prstGeom prst="downArrow">
            <a:avLst>
              <a:gd name="adj1" fmla="val 50000"/>
              <a:gd name="adj2" fmla="val 250245"/>
            </a:avLst>
          </a:prstGeom>
          <a:solidFill>
            <a:srgbClr val="FF6600"/>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endParaRPr>
          </a:p>
        </p:txBody>
      </p:sp>
      <p:sp>
        <p:nvSpPr>
          <p:cNvPr id="2" name="Rectangle 12">
            <a:extLst>
              <a:ext uri="{FF2B5EF4-FFF2-40B4-BE49-F238E27FC236}">
                <a16:creationId xmlns:a16="http://schemas.microsoft.com/office/drawing/2014/main" id="{778C5DF5-202D-45C4-BDE0-755841789F33}"/>
              </a:ext>
            </a:extLst>
          </p:cNvPr>
          <p:cNvSpPr>
            <a:spLocks noChangeArrowheads="1"/>
          </p:cNvSpPr>
          <p:nvPr/>
        </p:nvSpPr>
        <p:spPr bwMode="auto">
          <a:xfrm>
            <a:off x="5889625" y="2808288"/>
            <a:ext cx="688975" cy="368300"/>
          </a:xfrm>
          <a:prstGeom prst="rect">
            <a:avLst/>
          </a:prstGeom>
          <a:noFill/>
          <a:ln w="9525">
            <a:noFill/>
            <a:miter lim="800000"/>
          </a:ln>
          <a:effectLst>
            <a:prstShdw prst="shdw17" dist="17961" dir="2700000">
              <a:srgbClr val="1F5C99"/>
            </a:prstShdw>
          </a:effectLst>
        </p:spPr>
        <p:txBody>
          <a:bodyPr>
            <a:spAutoFit/>
          </a:bodyPr>
          <a:lstStyle/>
          <a:p>
            <a:pPr algn="ctr">
              <a:defRPr/>
            </a:pPr>
            <a:r>
              <a:rPr kumimoji="1" lang="zh-CN" altLang="en-US" b="1">
                <a:effectLst>
                  <a:outerShdw blurRad="38100" dist="38100" dir="2700000" algn="tl">
                    <a:srgbClr val="C0C0C0"/>
                  </a:outerShdw>
                </a:effectLst>
                <a:latin typeface="Arial" charset="0"/>
              </a:rPr>
              <a:t>至今</a:t>
            </a:r>
          </a:p>
        </p:txBody>
      </p:sp>
      <p:sp>
        <p:nvSpPr>
          <p:cNvPr id="165907" name="Text Box 19">
            <a:extLst>
              <a:ext uri="{FF2B5EF4-FFF2-40B4-BE49-F238E27FC236}">
                <a16:creationId xmlns:a16="http://schemas.microsoft.com/office/drawing/2014/main" id="{E26B0F5B-0802-4C49-92B3-1CDA04DE1B39}"/>
              </a:ext>
            </a:extLst>
          </p:cNvPr>
          <p:cNvSpPr txBox="1">
            <a:spLocks noChangeArrowheads="1"/>
          </p:cNvSpPr>
          <p:nvPr/>
        </p:nvSpPr>
        <p:spPr bwMode="auto">
          <a:xfrm>
            <a:off x="512763" y="4435475"/>
            <a:ext cx="8137525" cy="585788"/>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lgn="ctr">
              <a:spcBef>
                <a:spcPct val="50000"/>
              </a:spcBef>
              <a:defRPr/>
            </a:pPr>
            <a:r>
              <a:rPr lang="zh-CN" altLang="en-US" sz="3200" b="1" dirty="0">
                <a:solidFill>
                  <a:srgbClr val="0000FF"/>
                </a:solidFill>
                <a:latin typeface="楷体" panose="02010609060101010101" pitchFamily="49" charset="-122"/>
                <a:ea typeface="楷体" panose="02010609060101010101" pitchFamily="49" charset="-122"/>
              </a:rPr>
              <a:t>问题</a:t>
            </a:r>
            <a:r>
              <a:rPr lang="en-US" altLang="zh-CN" sz="3200" b="1" dirty="0">
                <a:solidFill>
                  <a:srgbClr val="0000FF"/>
                </a:solidFill>
                <a:latin typeface="楷体" panose="02010609060101010101" pitchFamily="49" charset="-122"/>
                <a:ea typeface="楷体" panose="02010609060101010101" pitchFamily="49" charset="-122"/>
              </a:rPr>
              <a:t>1</a:t>
            </a:r>
            <a:r>
              <a:rPr lang="zh-CN" altLang="en-US" sz="3200" b="1" dirty="0">
                <a:solidFill>
                  <a:srgbClr val="0000FF"/>
                </a:solidFill>
                <a:latin typeface="楷体" panose="02010609060101010101" pitchFamily="49" charset="-122"/>
                <a:ea typeface="楷体" panose="02010609060101010101" pitchFamily="49" charset="-122"/>
              </a:rPr>
              <a:t>：如何看待这两个历史时期的关系？</a:t>
            </a:r>
          </a:p>
        </p:txBody>
      </p:sp>
      <p:sp>
        <p:nvSpPr>
          <p:cNvPr id="22550" name="TextBox 2">
            <a:extLst>
              <a:ext uri="{FF2B5EF4-FFF2-40B4-BE49-F238E27FC236}">
                <a16:creationId xmlns:a16="http://schemas.microsoft.com/office/drawing/2014/main" id="{7C4D5C77-E776-4E55-9953-46DE89403B9F}"/>
              </a:ext>
            </a:extLst>
          </p:cNvPr>
          <p:cNvSpPr txBox="1">
            <a:spLocks noChangeArrowheads="1"/>
          </p:cNvSpPr>
          <p:nvPr/>
        </p:nvSpPr>
        <p:spPr bwMode="auto">
          <a:xfrm>
            <a:off x="323850" y="195263"/>
            <a:ext cx="8496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t>（一）中国特色社会主义是实现社会主义现代化的必由之路</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5907"/>
                                        </p:tgtEl>
                                        <p:attrNameLst>
                                          <p:attrName>style.visibility</p:attrName>
                                        </p:attrNameLst>
                                      </p:cBhvr>
                                      <p:to>
                                        <p:strVal val="visible"/>
                                      </p:to>
                                    </p:set>
                                    <p:anim calcmode="lin" valueType="num">
                                      <p:cBhvr additive="base">
                                        <p:cTn id="7" dur="500" fill="hold"/>
                                        <p:tgtEl>
                                          <p:spTgt spid="165907"/>
                                        </p:tgtEl>
                                        <p:attrNameLst>
                                          <p:attrName>ppt_x</p:attrName>
                                        </p:attrNameLst>
                                      </p:cBhvr>
                                      <p:tavLst>
                                        <p:tav tm="0">
                                          <p:val>
                                            <p:strVal val="#ppt_x"/>
                                          </p:val>
                                        </p:tav>
                                        <p:tav tm="100000">
                                          <p:val>
                                            <p:strVal val="#ppt_x"/>
                                          </p:val>
                                        </p:tav>
                                      </p:tavLst>
                                    </p:anim>
                                    <p:anim calcmode="lin" valueType="num">
                                      <p:cBhvr additive="base">
                                        <p:cTn id="8" dur="500" fill="hold"/>
                                        <p:tgtEl>
                                          <p:spTgt spid="1659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Text Box 4">
            <a:extLst>
              <a:ext uri="{FF2B5EF4-FFF2-40B4-BE49-F238E27FC236}">
                <a16:creationId xmlns:a16="http://schemas.microsoft.com/office/drawing/2014/main" id="{F494ABC8-C79F-4586-8221-A9444188D6DB}"/>
              </a:ext>
            </a:extLst>
          </p:cNvPr>
          <p:cNvSpPr txBox="1">
            <a:spLocks noChangeArrowheads="1"/>
          </p:cNvSpPr>
          <p:nvPr/>
        </p:nvSpPr>
        <p:spPr bwMode="auto">
          <a:xfrm>
            <a:off x="1341438" y="3351213"/>
            <a:ext cx="6388100" cy="1425575"/>
          </a:xfrm>
          <a:prstGeom prst="rect">
            <a:avLst/>
          </a:prstGeom>
          <a:noFill/>
          <a:ln>
            <a:noFill/>
          </a:ln>
        </p:spPr>
        <p:txBody>
          <a:bodyPr/>
          <a:lstStyle/>
          <a:p>
            <a:pPr>
              <a:defRPr/>
            </a:pPr>
            <a:endParaRPr lang="zh-CN" altLang="en-US" sz="1350">
              <a:latin typeface="Arial" charset="0"/>
            </a:endParaRPr>
          </a:p>
        </p:txBody>
      </p:sp>
      <p:sp>
        <p:nvSpPr>
          <p:cNvPr id="112645" name="灯片编号占位符 4">
            <a:extLst>
              <a:ext uri="{FF2B5EF4-FFF2-40B4-BE49-F238E27FC236}">
                <a16:creationId xmlns:a16="http://schemas.microsoft.com/office/drawing/2014/main" id="{6F53CC92-6043-4B9B-973E-41D0FA3759BF}"/>
              </a:ext>
            </a:extLst>
          </p:cNvPr>
          <p:cNvSpPr txBox="1">
            <a:spLocks noGrp="1" noChangeArrowheads="1"/>
          </p:cNvSpPr>
          <p:nvPr/>
        </p:nvSpPr>
        <p:spPr bwMode="auto">
          <a:xfrm>
            <a:off x="6057900" y="4767263"/>
            <a:ext cx="1600200" cy="274637"/>
          </a:xfrm>
          <a:prstGeom prst="rect">
            <a:avLst/>
          </a:prstGeom>
          <a:noFill/>
          <a:ln>
            <a:noFill/>
          </a:ln>
        </p:spPr>
        <p:txBody>
          <a:bodyPr anchor="ctr"/>
          <a:lstStyle/>
          <a:p>
            <a:pPr algn="r">
              <a:defRPr/>
            </a:pPr>
            <a:endParaRPr lang="zh-CN" altLang="en-US" sz="1350">
              <a:latin typeface="Arial" charset="0"/>
              <a:sym typeface="Calibri" panose="020F0502020204030204" pitchFamily="34" charset="0"/>
            </a:endParaRPr>
          </a:p>
        </p:txBody>
      </p:sp>
      <p:sp>
        <p:nvSpPr>
          <p:cNvPr id="23556" name="Rectangle 2">
            <a:extLst>
              <a:ext uri="{FF2B5EF4-FFF2-40B4-BE49-F238E27FC236}">
                <a16:creationId xmlns:a16="http://schemas.microsoft.com/office/drawing/2014/main" id="{8226CACB-9FE1-4CD2-A8DA-06C16FF668C2}"/>
              </a:ext>
            </a:extLst>
          </p:cNvPr>
          <p:cNvSpPr txBox="1">
            <a:spLocks noChangeArrowheads="1"/>
          </p:cNvSpPr>
          <p:nvPr/>
        </p:nvSpPr>
        <p:spPr bwMode="auto">
          <a:xfrm>
            <a:off x="252413" y="842963"/>
            <a:ext cx="8783637" cy="3384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a:solidFill>
                  <a:schemeClr val="tx2"/>
                </a:solidFill>
                <a:latin typeface="楷体" panose="02010609060101010101" pitchFamily="49" charset="-122"/>
                <a:ea typeface="楷体" panose="02010609060101010101" pitchFamily="49" charset="-122"/>
              </a:rPr>
              <a:t>（</a:t>
            </a:r>
            <a:r>
              <a:rPr lang="en-US" altLang="zh-CN" sz="2400" b="1">
                <a:solidFill>
                  <a:schemeClr val="tx2"/>
                </a:solidFill>
                <a:latin typeface="楷体" panose="02010609060101010101" pitchFamily="49" charset="-122"/>
                <a:ea typeface="楷体" panose="02010609060101010101" pitchFamily="49" charset="-122"/>
              </a:rPr>
              <a:t>1</a:t>
            </a:r>
            <a:r>
              <a:rPr lang="zh-CN" altLang="en-US" sz="2400" b="1">
                <a:solidFill>
                  <a:schemeClr val="tx2"/>
                </a:solidFill>
                <a:latin typeface="楷体" panose="02010609060101010101" pitchFamily="49" charset="-122"/>
                <a:ea typeface="楷体" panose="02010609060101010101" pitchFamily="49" charset="-122"/>
              </a:rPr>
              <a:t>）“我们党领导人民进行社会主义建设，有改革开放前和改革开放后两个历史时期，这是两个相互联系又有重大区别的时期，但本质上都是我们党领导人民进行社会主义建设的实践探索。”</a:t>
            </a:r>
            <a:endParaRPr lang="en-US" altLang="zh-CN" sz="2400" b="1">
              <a:solidFill>
                <a:schemeClr val="tx2"/>
              </a:solidFill>
              <a:latin typeface="楷体" panose="02010609060101010101" pitchFamily="49" charset="-122"/>
              <a:ea typeface="楷体" panose="02010609060101010101" pitchFamily="49" charset="-122"/>
            </a:endParaRPr>
          </a:p>
          <a:p>
            <a:pPr eaLnBrk="1" hangingPunct="1">
              <a:spcBef>
                <a:spcPct val="20000"/>
              </a:spcBef>
            </a:pPr>
            <a:r>
              <a:rPr lang="zh-CN" altLang="en-US" sz="2400" b="1">
                <a:solidFill>
                  <a:schemeClr val="tx2"/>
                </a:solidFill>
                <a:latin typeface="楷体" panose="02010609060101010101" pitchFamily="49" charset="-122"/>
                <a:ea typeface="楷体" panose="02010609060101010101" pitchFamily="49" charset="-122"/>
              </a:rPr>
              <a:t>（</a:t>
            </a:r>
            <a:r>
              <a:rPr lang="en-US" altLang="zh-CN" sz="2400" b="1">
                <a:solidFill>
                  <a:schemeClr val="tx2"/>
                </a:solidFill>
                <a:latin typeface="楷体" panose="02010609060101010101" pitchFamily="49" charset="-122"/>
                <a:ea typeface="楷体" panose="02010609060101010101" pitchFamily="49" charset="-122"/>
              </a:rPr>
              <a:t>2</a:t>
            </a:r>
            <a:r>
              <a:rPr lang="zh-CN" altLang="en-US" sz="2400" b="1">
                <a:solidFill>
                  <a:schemeClr val="tx2"/>
                </a:solidFill>
                <a:latin typeface="楷体" panose="02010609060101010101" pitchFamily="49" charset="-122"/>
                <a:ea typeface="楷体" panose="02010609060101010101" pitchFamily="49" charset="-122"/>
              </a:rPr>
              <a:t>）虽然这两个历史时期在进行社会主义建设的思想指导、方针政策、实际工作上有很大差别，但两者决不是彼此割裂的，更不是根本对立的。</a:t>
            </a:r>
            <a:r>
              <a:rPr lang="zh-CN" altLang="en-US" sz="2400" b="1">
                <a:solidFill>
                  <a:srgbClr val="0000FF"/>
                </a:solidFill>
                <a:latin typeface="楷体" panose="02010609060101010101" pitchFamily="49" charset="-122"/>
                <a:ea typeface="楷体" panose="02010609060101010101" pitchFamily="49" charset="-122"/>
              </a:rPr>
              <a:t>不能用改革开放后的历史时期否定改革开放前的历史时期，也不能用改革开放前的历史时期否定改革开放后的历史时期。</a:t>
            </a:r>
            <a:endParaRPr lang="zh-CN" altLang="en-US" sz="2400" b="1">
              <a:solidFill>
                <a:srgbClr val="0000FF"/>
              </a:solidFill>
              <a:latin typeface="楷体" panose="02010609060101010101" pitchFamily="49" charset="-122"/>
              <a:ea typeface="楷体" panose="02010609060101010101" pitchFamily="49" charset="-122"/>
              <a:sym typeface="Calibri" panose="020F0502020204030204" pitchFamily="34" charset="0"/>
            </a:endParaRPr>
          </a:p>
        </p:txBody>
      </p:sp>
      <p:sp>
        <p:nvSpPr>
          <p:cNvPr id="23557" name="Text Box 3">
            <a:extLst>
              <a:ext uri="{FF2B5EF4-FFF2-40B4-BE49-F238E27FC236}">
                <a16:creationId xmlns:a16="http://schemas.microsoft.com/office/drawing/2014/main" id="{12C12C73-81CB-4FF8-87D0-D3D200048AE9}"/>
              </a:ext>
            </a:extLst>
          </p:cNvPr>
          <p:cNvSpPr txBox="1">
            <a:spLocks noChangeArrowheads="1"/>
          </p:cNvSpPr>
          <p:nvPr/>
        </p:nvSpPr>
        <p:spPr bwMode="auto">
          <a:xfrm>
            <a:off x="468313" y="142875"/>
            <a:ext cx="4248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pPr>
            <a:r>
              <a:rPr lang="zh-CN" altLang="en-US" sz="2800" b="1">
                <a:solidFill>
                  <a:srgbClr val="0000CC"/>
                </a:solidFill>
                <a:latin typeface="楷体" panose="02010609060101010101" pitchFamily="49" charset="-122"/>
                <a:ea typeface="楷体" panose="02010609060101010101" pitchFamily="49" charset="-122"/>
              </a:rPr>
              <a:t>（</a:t>
            </a:r>
            <a:r>
              <a:rPr lang="en-US" altLang="zh-CN" sz="2800" b="1">
                <a:solidFill>
                  <a:srgbClr val="0000CC"/>
                </a:solidFill>
                <a:latin typeface="楷体" panose="02010609060101010101" pitchFamily="49" charset="-122"/>
                <a:ea typeface="楷体" panose="02010609060101010101" pitchFamily="49" charset="-122"/>
              </a:rPr>
              <a:t>1</a:t>
            </a:r>
            <a:r>
              <a:rPr lang="zh-CN" altLang="en-US" sz="2800" b="1">
                <a:solidFill>
                  <a:srgbClr val="0000CC"/>
                </a:solidFill>
                <a:latin typeface="楷体" panose="02010609060101010101" pitchFamily="49" charset="-122"/>
                <a:ea typeface="楷体" panose="02010609060101010101" pitchFamily="49" charset="-122"/>
              </a:rPr>
              <a:t>）“两个不能否定”</a:t>
            </a: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36A24B5-B185-48F2-841B-D52D809CB68B}"/>
              </a:ext>
            </a:extLst>
          </p:cNvPr>
          <p:cNvSpPr>
            <a:spLocks noGrp="1" noChangeArrowheads="1"/>
          </p:cNvSpPr>
          <p:nvPr>
            <p:ph idx="1"/>
          </p:nvPr>
        </p:nvSpPr>
        <p:spPr>
          <a:xfrm>
            <a:off x="468313" y="484188"/>
            <a:ext cx="7920037" cy="3959225"/>
          </a:xfrm>
          <a:ln>
            <a:miter lim="800000"/>
          </a:ln>
        </p:spPr>
        <p:txBody>
          <a:bodyPr lIns="68580" tIns="34290" rIns="68580" bIns="34290"/>
          <a:lstStyle/>
          <a:p>
            <a:pPr marL="0" indent="0" defTabSz="685800" eaLnBrk="1" hangingPunct="1">
              <a:buFont typeface="Arial" charset="0"/>
              <a:buNone/>
              <a:defRPr/>
            </a:pPr>
            <a:r>
              <a:rPr lang="zh-CN" altLang="en-US" sz="2800" b="1" dirty="0">
                <a:solidFill>
                  <a:srgbClr val="0000CC"/>
                </a:solidFill>
                <a:latin typeface="楷体" panose="02010609060101010101" pitchFamily="49" charset="-122"/>
                <a:ea typeface="楷体" panose="02010609060101010101" pitchFamily="49" charset="-122"/>
              </a:rPr>
              <a:t>（</a:t>
            </a:r>
            <a:r>
              <a:rPr lang="en-US" altLang="zh-CN" sz="2800" b="1" dirty="0">
                <a:solidFill>
                  <a:srgbClr val="0000CC"/>
                </a:solidFill>
                <a:latin typeface="楷体" panose="02010609060101010101" pitchFamily="49" charset="-122"/>
                <a:ea typeface="楷体" panose="02010609060101010101" pitchFamily="49" charset="-122"/>
              </a:rPr>
              <a:t>2</a:t>
            </a:r>
            <a:r>
              <a:rPr lang="zh-CN" altLang="en-US" sz="2800" b="1" dirty="0">
                <a:solidFill>
                  <a:srgbClr val="0000CC"/>
                </a:solidFill>
                <a:latin typeface="楷体" panose="02010609060101010101" pitchFamily="49" charset="-122"/>
                <a:ea typeface="楷体" panose="02010609060101010101" pitchFamily="49" charset="-122"/>
              </a:rPr>
              <a:t>）前一时期为后一时期奠定思想、物质、技术、制度基础，积累宝贵经验。</a:t>
            </a:r>
            <a:endParaRPr lang="en-US" altLang="zh-CN" sz="2800" b="1" dirty="0">
              <a:solidFill>
                <a:srgbClr val="0000CC"/>
              </a:solidFill>
              <a:latin typeface="楷体" panose="02010609060101010101" pitchFamily="49" charset="-122"/>
              <a:ea typeface="楷体" panose="02010609060101010101" pitchFamily="49" charset="-122"/>
            </a:endParaRPr>
          </a:p>
          <a:p>
            <a:pPr marL="257175" indent="-257175" defTabSz="685800" eaLnBrk="1" hangingPunct="1">
              <a:buFontTx/>
              <a:buChar char="•"/>
              <a:defRPr/>
            </a:pPr>
            <a:r>
              <a:rPr lang="zh-CN" altLang="en-US" sz="2800" b="1" dirty="0">
                <a:latin typeface="楷体" panose="02010609060101010101" pitchFamily="49" charset="-122"/>
                <a:ea typeface="楷体" panose="02010609060101010101" pitchFamily="49" charset="-122"/>
              </a:rPr>
              <a:t>思想基础：十大关系、正确处理人民内部矛盾、</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双百</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方针、和平共处五项原则；</a:t>
            </a:r>
            <a:endParaRPr lang="en-US" altLang="zh-CN" sz="2800" b="1" dirty="0">
              <a:latin typeface="楷体" panose="02010609060101010101" pitchFamily="49" charset="-122"/>
              <a:ea typeface="楷体" panose="02010609060101010101" pitchFamily="49" charset="-122"/>
            </a:endParaRPr>
          </a:p>
          <a:p>
            <a:pPr marL="257175" indent="-257175" defTabSz="685800" eaLnBrk="1" hangingPunct="1">
              <a:buFontTx/>
              <a:buChar char="•"/>
              <a:defRPr/>
            </a:pPr>
            <a:r>
              <a:rPr lang="zh-CN" altLang="en-US" sz="2800" b="1" dirty="0">
                <a:latin typeface="楷体" panose="02010609060101010101" pitchFamily="49" charset="-122"/>
                <a:ea typeface="楷体" panose="02010609060101010101" pitchFamily="49" charset="-122"/>
              </a:rPr>
              <a:t>物质基础：国民经济体系的建立；</a:t>
            </a:r>
            <a:endParaRPr lang="en-US" altLang="zh-CN" sz="2800" b="1" dirty="0">
              <a:latin typeface="楷体" panose="02010609060101010101" pitchFamily="49" charset="-122"/>
              <a:ea typeface="楷体" panose="02010609060101010101" pitchFamily="49" charset="-122"/>
            </a:endParaRPr>
          </a:p>
          <a:p>
            <a:pPr marL="257175" indent="-257175" defTabSz="685800" eaLnBrk="1" hangingPunct="1">
              <a:buFontTx/>
              <a:buChar char="•"/>
              <a:defRPr/>
            </a:pPr>
            <a:r>
              <a:rPr lang="zh-CN" altLang="en-US" sz="2800" b="1" dirty="0">
                <a:latin typeface="楷体" panose="02010609060101010101" pitchFamily="49" charset="-122"/>
                <a:ea typeface="楷体" panose="02010609060101010101" pitchFamily="49" charset="-122"/>
              </a:rPr>
              <a:t>技术基础：</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两弹一星</a:t>
            </a:r>
            <a:r>
              <a:rPr lang="en-US" altLang="zh-CN" sz="2800" b="1" dirty="0">
                <a:latin typeface="楷体" panose="02010609060101010101" pitchFamily="49" charset="-122"/>
                <a:ea typeface="楷体" panose="02010609060101010101" pitchFamily="49" charset="-122"/>
              </a:rPr>
              <a:t>”；</a:t>
            </a:r>
          </a:p>
          <a:p>
            <a:pPr marL="257175" indent="-257175" defTabSz="685800" eaLnBrk="1" hangingPunct="1">
              <a:buFontTx/>
              <a:buChar char="•"/>
              <a:defRPr/>
            </a:pPr>
            <a:r>
              <a:rPr lang="zh-CN" altLang="en-US" sz="2800" b="1" dirty="0">
                <a:latin typeface="楷体" panose="02010609060101010101" pitchFamily="49" charset="-122"/>
                <a:ea typeface="楷体" panose="02010609060101010101" pitchFamily="49" charset="-122"/>
              </a:rPr>
              <a:t>制度基础：根本制度、基本制度。</a:t>
            </a:r>
            <a:endParaRPr lang="en-US" altLang="zh-CN" sz="2800" b="1" dirty="0">
              <a:latin typeface="楷体" panose="02010609060101010101" pitchFamily="49" charset="-122"/>
              <a:ea typeface="楷体" panose="02010609060101010101" pitchFamily="49" charset="-122"/>
            </a:endParaRPr>
          </a:p>
          <a:p>
            <a:pPr marL="257175" indent="-257175" defTabSz="685800" eaLnBrk="1" hangingPunct="1">
              <a:buFont typeface="Arial" panose="020B0604020202020204" pitchFamily="34" charset="0"/>
              <a:buNone/>
              <a:defRPr/>
            </a:pPr>
            <a:endParaRPr lang="en-US" altLang="zh-CN" sz="2700" b="1" dirty="0">
              <a:solidFill>
                <a:schemeClr val="bg1">
                  <a:lumMod val="75000"/>
                </a:schemeClr>
              </a:solidFill>
              <a:latin typeface="楷体" panose="02010609060101010101" pitchFamily="49" charset="-122"/>
              <a:ea typeface="楷体" panose="02010609060101010101" pitchFamily="49" charset="-122"/>
            </a:endParaRPr>
          </a:p>
          <a:p>
            <a:pPr marL="257175" indent="-257175" defTabSz="685800" eaLnBrk="1" hangingPunct="1">
              <a:lnSpc>
                <a:spcPct val="110000"/>
              </a:lnSpc>
              <a:spcBef>
                <a:spcPct val="0"/>
              </a:spcBef>
              <a:buFontTx/>
              <a:buChar char="•"/>
              <a:defRPr/>
            </a:pPr>
            <a:endParaRPr lang="en-US" altLang="zh-CN" sz="2700" b="1" dirty="0">
              <a:solidFill>
                <a:schemeClr val="bg1"/>
              </a:solidFill>
              <a:latin typeface="楷体" panose="02010609060101010101" pitchFamily="49" charset="-122"/>
              <a:ea typeface="楷体" panose="02010609060101010101" pitchFamily="49" charset="-122"/>
            </a:endParaRPr>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0F47EF2-21F8-486D-98E1-5281D39F3967}"/>
              </a:ext>
            </a:extLst>
          </p:cNvPr>
          <p:cNvSpPr>
            <a:spLocks noGrp="1" noChangeArrowheads="1"/>
          </p:cNvSpPr>
          <p:nvPr>
            <p:ph idx="1"/>
          </p:nvPr>
        </p:nvSpPr>
        <p:spPr>
          <a:xfrm>
            <a:off x="468313" y="484188"/>
            <a:ext cx="7920037" cy="3959225"/>
          </a:xfrm>
          <a:ln>
            <a:miter lim="800000"/>
          </a:ln>
        </p:spPr>
        <p:txBody>
          <a:bodyPr lIns="68580" tIns="34290" rIns="68580" bIns="34290"/>
          <a:lstStyle/>
          <a:p>
            <a:pPr marL="0" indent="0" defTabSz="685800" eaLnBrk="1" hangingPunct="1">
              <a:buFont typeface="Arial" charset="0"/>
              <a:buNone/>
              <a:defRPr/>
            </a:pPr>
            <a:r>
              <a:rPr lang="zh-CN" altLang="en-US" sz="2800" b="1" dirty="0">
                <a:solidFill>
                  <a:srgbClr val="0000CC"/>
                </a:solidFill>
                <a:latin typeface="楷体" panose="02010609060101010101" pitchFamily="49" charset="-122"/>
                <a:ea typeface="楷体" panose="02010609060101010101" pitchFamily="49" charset="-122"/>
              </a:rPr>
              <a:t>（</a:t>
            </a:r>
            <a:r>
              <a:rPr lang="en-US" altLang="zh-CN" sz="2800" b="1" dirty="0">
                <a:solidFill>
                  <a:srgbClr val="0000CC"/>
                </a:solidFill>
                <a:latin typeface="楷体" panose="02010609060101010101" pitchFamily="49" charset="-122"/>
                <a:ea typeface="楷体" panose="02010609060101010101" pitchFamily="49" charset="-122"/>
              </a:rPr>
              <a:t>3</a:t>
            </a:r>
            <a:r>
              <a:rPr lang="zh-CN" altLang="en-US" sz="2800" b="1" dirty="0">
                <a:solidFill>
                  <a:srgbClr val="0000CC"/>
                </a:solidFill>
                <a:latin typeface="楷体" panose="02010609060101010101" pitchFamily="49" charset="-122"/>
                <a:ea typeface="楷体" panose="02010609060101010101" pitchFamily="49" charset="-122"/>
              </a:rPr>
              <a:t>）后一时期对前一时期的发展与创新。</a:t>
            </a:r>
            <a:endParaRPr lang="en-US" altLang="zh-CN" sz="2800" b="1" dirty="0">
              <a:solidFill>
                <a:srgbClr val="0000CC"/>
              </a:solidFill>
              <a:latin typeface="楷体" panose="02010609060101010101" pitchFamily="49" charset="-122"/>
              <a:ea typeface="楷体" panose="02010609060101010101" pitchFamily="49" charset="-122"/>
            </a:endParaRPr>
          </a:p>
          <a:p>
            <a:pPr marL="257175" indent="-257175" defTabSz="685800" eaLnBrk="1" hangingPunct="1">
              <a:buFontTx/>
              <a:buChar char="•"/>
              <a:defRPr/>
            </a:pPr>
            <a:r>
              <a:rPr lang="zh-CN" altLang="en-US" sz="2800" b="1" dirty="0">
                <a:latin typeface="楷体" panose="02010609060101010101" pitchFamily="49" charset="-122"/>
                <a:ea typeface="楷体" panose="02010609060101010101" pitchFamily="49" charset="-122"/>
              </a:rPr>
              <a:t>基本经济制度：公有制为主体，多种所有制经济共同发展；</a:t>
            </a:r>
            <a:endParaRPr lang="en-US" altLang="zh-CN" sz="2800" b="1" dirty="0">
              <a:latin typeface="楷体" panose="02010609060101010101" pitchFamily="49" charset="-122"/>
              <a:ea typeface="楷体" panose="02010609060101010101" pitchFamily="49" charset="-122"/>
            </a:endParaRPr>
          </a:p>
          <a:p>
            <a:pPr marL="257175" indent="-257175" defTabSz="685800" eaLnBrk="1" hangingPunct="1">
              <a:buFontTx/>
              <a:buChar char="•"/>
              <a:defRPr/>
            </a:pPr>
            <a:r>
              <a:rPr lang="zh-CN" altLang="en-US" sz="2800" b="1" dirty="0">
                <a:latin typeface="楷体" panose="02010609060101010101" pitchFamily="49" charset="-122"/>
                <a:ea typeface="楷体" panose="02010609060101010101" pitchFamily="49" charset="-122"/>
              </a:rPr>
              <a:t>基本分配制度：按劳分配为主体，多种分配方式并存；</a:t>
            </a:r>
            <a:endParaRPr lang="en-US" altLang="zh-CN" sz="2800" b="1" dirty="0">
              <a:latin typeface="楷体" panose="02010609060101010101" pitchFamily="49" charset="-122"/>
              <a:ea typeface="楷体" panose="02010609060101010101" pitchFamily="49" charset="-122"/>
            </a:endParaRPr>
          </a:p>
          <a:p>
            <a:pPr marL="257175" indent="-257175" defTabSz="685800" eaLnBrk="1" hangingPunct="1">
              <a:buFontTx/>
              <a:buChar char="•"/>
              <a:defRPr/>
            </a:pPr>
            <a:r>
              <a:rPr lang="zh-CN" altLang="en-US" sz="2800" b="1" dirty="0">
                <a:latin typeface="楷体" panose="02010609060101010101" pitchFamily="49" charset="-122"/>
                <a:ea typeface="楷体" panose="02010609060101010101" pitchFamily="49" charset="-122"/>
              </a:rPr>
              <a:t>发展社会主义的方法：社会主义市场经济</a:t>
            </a:r>
            <a:r>
              <a:rPr lang="en-US" altLang="zh-CN" sz="2800" b="1" dirty="0">
                <a:latin typeface="楷体" panose="02010609060101010101" pitchFamily="49" charset="-122"/>
                <a:ea typeface="楷体" panose="02010609060101010101" pitchFamily="49" charset="-122"/>
              </a:rPr>
              <a:t>；</a:t>
            </a:r>
          </a:p>
          <a:p>
            <a:pPr marL="257175" indent="-257175" defTabSz="685800" eaLnBrk="1" hangingPunct="1">
              <a:buFontTx/>
              <a:buChar char="•"/>
              <a:defRPr/>
            </a:pPr>
            <a:r>
              <a:rPr lang="zh-CN" altLang="en-US" sz="2800" b="1" dirty="0">
                <a:latin typeface="楷体" panose="02010609060101010101" pitchFamily="49" charset="-122"/>
                <a:ea typeface="楷体" panose="02010609060101010101" pitchFamily="49" charset="-122"/>
              </a:rPr>
              <a:t>社会主义的发展战略等。</a:t>
            </a:r>
            <a:endParaRPr lang="en-US" altLang="zh-CN" sz="2800" b="1" dirty="0">
              <a:latin typeface="楷体" panose="02010609060101010101" pitchFamily="49" charset="-122"/>
              <a:ea typeface="楷体" panose="02010609060101010101" pitchFamily="49" charset="-122"/>
            </a:endParaRPr>
          </a:p>
          <a:p>
            <a:pPr marL="257175" indent="-257175" defTabSz="685800" eaLnBrk="1" hangingPunct="1">
              <a:buFont typeface="Arial" panose="020B0604020202020204" pitchFamily="34" charset="0"/>
              <a:buNone/>
              <a:defRPr/>
            </a:pPr>
            <a:endParaRPr lang="en-US" altLang="zh-CN" sz="2700" b="1" dirty="0">
              <a:solidFill>
                <a:schemeClr val="bg1">
                  <a:lumMod val="75000"/>
                </a:schemeClr>
              </a:solidFill>
              <a:latin typeface="楷体" panose="02010609060101010101" pitchFamily="49" charset="-122"/>
              <a:ea typeface="楷体" panose="02010609060101010101" pitchFamily="49" charset="-122"/>
            </a:endParaRPr>
          </a:p>
          <a:p>
            <a:pPr marL="257175" indent="-257175" defTabSz="685800" eaLnBrk="1" hangingPunct="1">
              <a:lnSpc>
                <a:spcPct val="110000"/>
              </a:lnSpc>
              <a:spcBef>
                <a:spcPct val="0"/>
              </a:spcBef>
              <a:buFontTx/>
              <a:buChar char="•"/>
              <a:defRPr/>
            </a:pPr>
            <a:endParaRPr lang="en-US" altLang="zh-CN" sz="2700" b="1" dirty="0">
              <a:solidFill>
                <a:schemeClr val="bg1"/>
              </a:solidFill>
              <a:latin typeface="楷体" panose="02010609060101010101" pitchFamily="49" charset="-122"/>
              <a:ea typeface="楷体" panose="02010609060101010101" pitchFamily="49" charset="-122"/>
            </a:endParaRP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4">
            <a:extLst>
              <a:ext uri="{FF2B5EF4-FFF2-40B4-BE49-F238E27FC236}">
                <a16:creationId xmlns:a16="http://schemas.microsoft.com/office/drawing/2014/main" id="{00A06AD8-3880-40D6-9EF6-30C0D5EC5E5E}"/>
              </a:ext>
            </a:extLst>
          </p:cNvPr>
          <p:cNvSpPr txBox="1">
            <a:spLocks noChangeArrowheads="1"/>
          </p:cNvSpPr>
          <p:nvPr/>
        </p:nvSpPr>
        <p:spPr bwMode="auto">
          <a:xfrm>
            <a:off x="755650" y="123825"/>
            <a:ext cx="7127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0000CC"/>
                </a:solidFill>
                <a:latin typeface="华文楷体" panose="02010600040101010101" pitchFamily="2" charset="-122"/>
                <a:ea typeface="华文楷体" panose="02010600040101010101" pitchFamily="2" charset="-122"/>
              </a:rPr>
              <a:t>“三步走”战略</a:t>
            </a:r>
          </a:p>
        </p:txBody>
      </p:sp>
      <p:pic>
        <p:nvPicPr>
          <p:cNvPr id="26627" name="Picture 2">
            <a:extLst>
              <a:ext uri="{FF2B5EF4-FFF2-40B4-BE49-F238E27FC236}">
                <a16:creationId xmlns:a16="http://schemas.microsoft.com/office/drawing/2014/main" id="{81C05F6D-DDB2-45EA-A9B1-213469736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915988"/>
            <a:ext cx="8032750"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tags/tag1.xml><?xml version="1.0" encoding="utf-8"?>
<p:tagLst xmlns:a="http://schemas.openxmlformats.org/drawingml/2006/main" xmlns:r="http://schemas.openxmlformats.org/officeDocument/2006/relationships" xmlns:p="http://schemas.openxmlformats.org/presentationml/2006/main">
  <p:tag name="MH" val="20170512152615"/>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512152615"/>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512152615"/>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512152615"/>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70512152615"/>
  <p:tag name="MH_LIBRARY" val="GRAPHIC"/>
  <p:tag name="MH_TYPE" val="Other"/>
  <p:tag name="MH_ORDER" val="1"/>
</p:tagLst>
</file>

<file path=ppt/theme/theme1.xml><?xml version="1.0" encoding="utf-8"?>
<a:theme xmlns:a="http://schemas.openxmlformats.org/drawingml/2006/main" name="主题1">
  <a:themeElements>
    <a:clrScheme name="此演示文稿主题颜色">
      <a:dk1>
        <a:srgbClr val="000000"/>
      </a:dk1>
      <a:lt1>
        <a:srgbClr val="FFFFFF"/>
      </a:lt1>
      <a:dk2>
        <a:srgbClr val="000000"/>
      </a:dk2>
      <a:lt2>
        <a:srgbClr val="FFFFFF"/>
      </a:lt2>
      <a:accent1>
        <a:srgbClr val="9B0D13"/>
      </a:accent1>
      <a:accent2>
        <a:srgbClr val="FFBE00"/>
      </a:accent2>
      <a:accent3>
        <a:srgbClr val="D03F56"/>
      </a:accent3>
      <a:accent4>
        <a:srgbClr val="7030A0"/>
      </a:accent4>
      <a:accent5>
        <a:srgbClr val="EEECE1"/>
      </a:accent5>
      <a:accent6>
        <a:srgbClr val="F7964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主题1 1">
        <a:dk1>
          <a:srgbClr val="000000"/>
        </a:dk1>
        <a:lt1>
          <a:srgbClr val="FFFFFF"/>
        </a:lt1>
        <a:dk2>
          <a:srgbClr val="000000"/>
        </a:dk2>
        <a:lt2>
          <a:srgbClr val="FFFFFF"/>
        </a:lt2>
        <a:accent1>
          <a:srgbClr val="9B0D13"/>
        </a:accent1>
        <a:accent2>
          <a:srgbClr val="FFBE00"/>
        </a:accent2>
        <a:accent3>
          <a:srgbClr val="AAAAAA"/>
        </a:accent3>
        <a:accent4>
          <a:srgbClr val="DADADA"/>
        </a:accent4>
        <a:accent5>
          <a:srgbClr val="CBAAAA"/>
        </a:accent5>
        <a:accent6>
          <a:srgbClr val="E7AC00"/>
        </a:accent6>
        <a:hlink>
          <a:srgbClr val="0000FF"/>
        </a:hlink>
        <a:folHlink>
          <a:srgbClr val="8000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040--十八届五中全会配色</Template>
  <TotalTime>222</TotalTime>
  <Words>1785</Words>
  <Application>Microsoft Office PowerPoint</Application>
  <PresentationFormat>全屏显示(16:9)</PresentationFormat>
  <Paragraphs>169</Paragraphs>
  <Slides>39</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Wingdings</vt:lpstr>
      <vt:lpstr>华文楷体</vt:lpstr>
      <vt:lpstr>Calibri</vt:lpstr>
      <vt:lpstr>宋体</vt:lpstr>
      <vt:lpstr>微软雅黑</vt:lpstr>
      <vt:lpstr>Candara</vt:lpstr>
      <vt:lpstr>Times New Roman</vt:lpstr>
      <vt:lpstr>隶书</vt:lpstr>
      <vt:lpstr>楷体</vt:lpstr>
      <vt:lpstr>Arial</vt:lpstr>
      <vt:lpstr>主题1</vt:lpstr>
      <vt:lpstr>PowerPoint 演示文稿</vt:lpstr>
      <vt:lpstr>PowerPoint 演示文稿</vt:lpstr>
      <vt:lpstr>一、在中国特色社会主义道路上实现中华民族伟大复兴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二、统揽“四个伟大”，统筹推进“五位一体”总体布局，协调推进“四个全面”战略布局 </vt:lpstr>
      <vt:lpstr>PowerPoint 演示文稿</vt:lpstr>
      <vt:lpstr>PowerPoint 演示文稿</vt:lpstr>
      <vt:lpstr>PowerPoint 演示文稿</vt:lpstr>
      <vt:lpstr>三、全面建设社会主义现代化 国家的战略安排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003.pptx</dc:title>
  <dc:creator>周蕴达</dc:creator>
  <cp:lastModifiedBy>C DM</cp:lastModifiedBy>
  <cp:revision>161</cp:revision>
  <dcterms:created xsi:type="dcterms:W3CDTF">2017-01-15T10:12:00Z</dcterms:created>
  <dcterms:modified xsi:type="dcterms:W3CDTF">2021-12-07T13:56:31Z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